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8.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9.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0.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372" r:id="rId3"/>
    <p:sldId id="410" r:id="rId4"/>
    <p:sldId id="401" r:id="rId5"/>
    <p:sldId id="352" r:id="rId6"/>
    <p:sldId id="402" r:id="rId7"/>
    <p:sldId id="405" r:id="rId8"/>
    <p:sldId id="329" r:id="rId9"/>
    <p:sldId id="404" r:id="rId10"/>
    <p:sldId id="398" r:id="rId11"/>
    <p:sldId id="369" r:id="rId12"/>
    <p:sldId id="358" r:id="rId13"/>
    <p:sldId id="328" r:id="rId14"/>
    <p:sldId id="327" r:id="rId15"/>
    <p:sldId id="357" r:id="rId16"/>
    <p:sldId id="407" r:id="rId17"/>
    <p:sldId id="408" r:id="rId18"/>
    <p:sldId id="409" r:id="rId19"/>
    <p:sldId id="411" r:id="rId20"/>
    <p:sldId id="412" r:id="rId21"/>
    <p:sldId id="413" r:id="rId22"/>
    <p:sldId id="426" r:id="rId23"/>
    <p:sldId id="427" r:id="rId24"/>
    <p:sldId id="428" r:id="rId25"/>
    <p:sldId id="414" r:id="rId26"/>
    <p:sldId id="415" r:id="rId27"/>
    <p:sldId id="416" r:id="rId28"/>
    <p:sldId id="383" r:id="rId29"/>
    <p:sldId id="384" r:id="rId30"/>
    <p:sldId id="385" r:id="rId31"/>
    <p:sldId id="417" r:id="rId32"/>
    <p:sldId id="418" r:id="rId33"/>
    <p:sldId id="419" r:id="rId34"/>
    <p:sldId id="420" r:id="rId35"/>
    <p:sldId id="421" r:id="rId36"/>
    <p:sldId id="422" r:id="rId37"/>
    <p:sldId id="386" r:id="rId38"/>
    <p:sldId id="387" r:id="rId39"/>
    <p:sldId id="388" r:id="rId40"/>
    <p:sldId id="423" r:id="rId41"/>
    <p:sldId id="424" r:id="rId42"/>
    <p:sldId id="425" r:id="rId43"/>
    <p:sldId id="337" r:id="rId44"/>
    <p:sldId id="336" r:id="rId45"/>
    <p:sldId id="389" r:id="rId46"/>
    <p:sldId id="393" r:id="rId47"/>
    <p:sldId id="394" r:id="rId48"/>
    <p:sldId id="363" r:id="rId49"/>
    <p:sldId id="311" r:id="rId50"/>
    <p:sldId id="312" r:id="rId51"/>
    <p:sldId id="395" r:id="rId52"/>
    <p:sldId id="343" r:id="rId53"/>
    <p:sldId id="344" r:id="rId54"/>
    <p:sldId id="378" r:id="rId55"/>
    <p:sldId id="373" r:id="rId56"/>
    <p:sldId id="403" r:id="rId57"/>
    <p:sldId id="382" r:id="rId58"/>
    <p:sldId id="368" r:id="rId59"/>
    <p:sldId id="349" r:id="rId60"/>
    <p:sldId id="429" r:id="rId61"/>
    <p:sldId id="36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F4D"/>
    <a:srgbClr val="99CCFF"/>
    <a:srgbClr val="666699"/>
    <a:srgbClr val="3333FF"/>
    <a:srgbClr val="FF0000"/>
    <a:srgbClr val="003DB8"/>
    <a:srgbClr val="002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005" autoAdjust="0"/>
    <p:restoredTop sz="64706" autoAdjust="0"/>
  </p:normalViewPr>
  <p:slideViewPr>
    <p:cSldViewPr>
      <p:cViewPr varScale="1">
        <p:scale>
          <a:sx n="44" d="100"/>
          <a:sy n="44" d="100"/>
        </p:scale>
        <p:origin x="-1632" y="-68"/>
      </p:cViewPr>
      <p:guideLst>
        <p:guide orient="horz" pos="2160"/>
        <p:guide pos="2880"/>
      </p:guideLst>
    </p:cSldViewPr>
  </p:slideViewPr>
  <p:outlineViewPr>
    <p:cViewPr>
      <p:scale>
        <a:sx n="33" d="100"/>
        <a:sy n="33" d="100"/>
      </p:scale>
      <p:origin x="0" y="-21348"/>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12.xml.rels><?xml version="1.0" encoding="UTF-8" standalone="yes"?>
<Relationships xmlns="http://schemas.openxmlformats.org/package/2006/relationships"><Relationship Id="rId1" Type="http://schemas.openxmlformats.org/officeDocument/2006/relationships/image" Target="../media/image32.png"/></Relationships>
</file>

<file path=ppt/diagrams/_rels/data15.xml.rels><?xml version="1.0" encoding="UTF-8" standalone="yes"?>
<Relationships xmlns="http://schemas.openxmlformats.org/package/2006/relationships"><Relationship Id="rId1" Type="http://schemas.openxmlformats.org/officeDocument/2006/relationships/image" Target="../media/image33.png"/></Relationships>
</file>

<file path=ppt/diagrams/_rels/data18.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21.xml.rels><?xml version="1.0" encoding="UTF-8" standalone="yes"?>
<Relationships xmlns="http://schemas.openxmlformats.org/package/2006/relationships"><Relationship Id="rId1" Type="http://schemas.openxmlformats.org/officeDocument/2006/relationships/image" Target="../media/image35.png"/></Relationships>
</file>

<file path=ppt/diagrams/_rels/data24.xml.rels><?xml version="1.0" encoding="UTF-8" standalone="yes"?>
<Relationships xmlns="http://schemas.openxmlformats.org/package/2006/relationships"><Relationship Id="rId1" Type="http://schemas.openxmlformats.org/officeDocument/2006/relationships/image" Target="../media/image36.png"/></Relationships>
</file>

<file path=ppt/diagrams/_rels/data27.xml.rels><?xml version="1.0" encoding="UTF-8" standalone="yes"?>
<Relationships xmlns="http://schemas.openxmlformats.org/package/2006/relationships"><Relationship Id="rId1" Type="http://schemas.openxmlformats.org/officeDocument/2006/relationships/image" Target="../media/image37.png"/></Relationships>
</file>

<file path=ppt/diagrams/_rels/data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30.xml.rels><?xml version="1.0" encoding="UTF-8" standalone="yes"?>
<Relationships xmlns="http://schemas.openxmlformats.org/package/2006/relationships"><Relationship Id="rId1" Type="http://schemas.openxmlformats.org/officeDocument/2006/relationships/image" Target="../media/image38.png"/></Relationships>
</file>

<file path=ppt/diagrams/_rels/data33.xml.rels><?xml version="1.0" encoding="UTF-8" standalone="yes"?>
<Relationships xmlns="http://schemas.openxmlformats.org/package/2006/relationships"><Relationship Id="rId1" Type="http://schemas.openxmlformats.org/officeDocument/2006/relationships/image" Target="../media/image39.png"/></Relationships>
</file>

<file path=ppt/diagrams/_rels/data36.xml.rels><?xml version="1.0" encoding="UTF-8" standalone="yes"?>
<Relationships xmlns="http://schemas.openxmlformats.org/package/2006/relationships"><Relationship Id="rId1" Type="http://schemas.openxmlformats.org/officeDocument/2006/relationships/image" Target="../media/image40.png"/></Relationships>
</file>

<file path=ppt/diagrams/_rels/data39.xml.rels><?xml version="1.0" encoding="UTF-8" standalone="yes"?>
<Relationships xmlns="http://schemas.openxmlformats.org/package/2006/relationships"><Relationship Id="rId1" Type="http://schemas.openxmlformats.org/officeDocument/2006/relationships/image" Target="../media/image41.png"/></Relationships>
</file>

<file path=ppt/diagrams/_rels/data42.xml.rels><?xml version="1.0" encoding="UTF-8" standalone="yes"?>
<Relationships xmlns="http://schemas.openxmlformats.org/package/2006/relationships"><Relationship Id="rId1" Type="http://schemas.openxmlformats.org/officeDocument/2006/relationships/image" Target="../media/image42.png"/></Relationships>
</file>

<file path=ppt/diagrams/_rels/data45.xml.rels><?xml version="1.0" encoding="UTF-8" standalone="yes"?>
<Relationships xmlns="http://schemas.openxmlformats.org/package/2006/relationships"><Relationship Id="rId1" Type="http://schemas.openxmlformats.org/officeDocument/2006/relationships/image" Target="../media/image43.png"/></Relationships>
</file>

<file path=ppt/diagrams/_rels/data48.xml.rels><?xml version="1.0" encoding="UTF-8" standalone="yes"?>
<Relationships xmlns="http://schemas.openxmlformats.org/package/2006/relationships"><Relationship Id="rId1" Type="http://schemas.openxmlformats.org/officeDocument/2006/relationships/image" Target="../media/image44.png"/></Relationships>
</file>

<file path=ppt/diagrams/_rels/data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45.png"/><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2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2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3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FFA81-AFBE-442F-9928-B3857DFFFF9E}" type="doc">
      <dgm:prSet loTypeId="urn:microsoft.com/office/officeart/2005/8/layout/vList4#1" loCatId="list" qsTypeId="urn:microsoft.com/office/officeart/2005/8/quickstyle/simple1" qsCatId="simple" csTypeId="urn:microsoft.com/office/officeart/2005/8/colors/colorful1#1" csCatId="colorful" phldr="1"/>
      <dgm:spPr/>
      <dgm:t>
        <a:bodyPr/>
        <a:lstStyle/>
        <a:p>
          <a:endParaRPr lang="en-PH"/>
        </a:p>
      </dgm:t>
    </dgm:pt>
    <dgm:pt modelId="{0139F837-7A4F-4603-876E-C3A9DD4CDE79}">
      <dgm:prSet phldrT="[Text]" custT="1"/>
      <dgm:spPr/>
      <dgm:t>
        <a:bodyPr/>
        <a:lstStyle/>
        <a:p>
          <a:pPr defTabSz="977900">
            <a:lnSpc>
              <a:spcPct val="90000"/>
            </a:lnSpc>
            <a:spcBef>
              <a:spcPct val="0"/>
            </a:spcBef>
            <a:spcAft>
              <a:spcPct val="35000"/>
            </a:spcAft>
          </a:pPr>
          <a:endParaRPr lang="en-PH" sz="2400" dirty="0" smtClean="0"/>
        </a:p>
        <a:p>
          <a:pPr defTabSz="977900">
            <a:lnSpc>
              <a:spcPct val="150000"/>
            </a:lnSpc>
            <a:spcBef>
              <a:spcPct val="0"/>
            </a:spcBef>
            <a:spcAft>
              <a:spcPct val="35000"/>
            </a:spcAft>
          </a:pPr>
          <a:r>
            <a:rPr lang="en-PH" sz="2400" dirty="0" smtClean="0"/>
            <a:t>POPOLAZIONE</a:t>
          </a:r>
        </a:p>
        <a:p>
          <a:r>
            <a:rPr lang="en-PH" sz="2000" dirty="0" smtClean="0"/>
            <a:t>•  100 </a:t>
          </a:r>
          <a:r>
            <a:rPr lang="en-PH" sz="2000" dirty="0" err="1" smtClean="0"/>
            <a:t>millioni</a:t>
          </a:r>
          <a:r>
            <a:rPr lang="en-PH" sz="2000" dirty="0" smtClean="0"/>
            <a:t> di </a:t>
          </a:r>
          <a:r>
            <a:rPr lang="en-PH" sz="2000" dirty="0" err="1" smtClean="0"/>
            <a:t>persone</a:t>
          </a:r>
          <a:endParaRPr lang="en-PH" sz="2000" dirty="0" smtClean="0"/>
        </a:p>
        <a:p>
          <a:r>
            <a:rPr lang="it-IT" sz="2000" dirty="0" smtClean="0"/>
            <a:t>•  12° paese più popolato del mondo</a:t>
          </a:r>
          <a:endParaRPr lang="en-PH" sz="2000" dirty="0" smtClean="0"/>
        </a:p>
        <a:p>
          <a:r>
            <a:rPr lang="en-PH" sz="2000" dirty="0" smtClean="0"/>
            <a:t>•  </a:t>
          </a:r>
          <a:r>
            <a:rPr lang="en-PH" sz="2000" dirty="0" err="1" smtClean="0"/>
            <a:t>Età</a:t>
          </a:r>
          <a:r>
            <a:rPr lang="en-PH" sz="2000" dirty="0" smtClean="0"/>
            <a:t> media: 23.5 </a:t>
          </a:r>
          <a:r>
            <a:rPr lang="en-PH" sz="2000" dirty="0" err="1" smtClean="0"/>
            <a:t>anni</a:t>
          </a:r>
          <a:endParaRPr lang="en-PH" sz="2000" dirty="0" smtClean="0"/>
        </a:p>
        <a:p>
          <a:endParaRPr lang="en-PH" sz="2000" dirty="0" smtClean="0"/>
        </a:p>
        <a:p>
          <a:pPr defTabSz="977900">
            <a:lnSpc>
              <a:spcPct val="90000"/>
            </a:lnSpc>
            <a:spcBef>
              <a:spcPct val="0"/>
            </a:spcBef>
            <a:spcAft>
              <a:spcPct val="35000"/>
            </a:spcAft>
          </a:pPr>
          <a:endParaRPr lang="en-PH" sz="2400" dirty="0" smtClean="0"/>
        </a:p>
      </dgm:t>
    </dgm:pt>
    <dgm:pt modelId="{FF9D486F-13B7-422D-9AA4-B24B25776FE1}" type="parTrans" cxnId="{9158CF92-E02A-4B7D-898E-B30842896B09}">
      <dgm:prSet/>
      <dgm:spPr/>
      <dgm:t>
        <a:bodyPr/>
        <a:lstStyle/>
        <a:p>
          <a:endParaRPr lang="en-PH"/>
        </a:p>
      </dgm:t>
    </dgm:pt>
    <dgm:pt modelId="{ABAF03CD-E81E-41CC-BFA7-45F4F3510F4C}" type="sibTrans" cxnId="{9158CF92-E02A-4B7D-898E-B30842896B09}">
      <dgm:prSet/>
      <dgm:spPr/>
      <dgm:t>
        <a:bodyPr/>
        <a:lstStyle/>
        <a:p>
          <a:endParaRPr lang="en-PH"/>
        </a:p>
      </dgm:t>
    </dgm:pt>
    <dgm:pt modelId="{70491C0F-8F84-4368-9C0A-E94498A83AC8}">
      <dgm:prSet phldrT="[Text]" custT="1"/>
      <dgm:spPr/>
      <dgm:t>
        <a:bodyPr/>
        <a:lstStyle/>
        <a:p>
          <a:r>
            <a:rPr lang="en-PH" sz="2400" dirty="0" smtClean="0"/>
            <a:t>ECONOMIA</a:t>
          </a:r>
          <a:endParaRPr lang="en-PH" sz="2400" dirty="0"/>
        </a:p>
      </dgm:t>
    </dgm:pt>
    <dgm:pt modelId="{31B18FB5-F61D-406C-A74F-92C8DB5B34A0}" type="parTrans" cxnId="{6D07C07D-6052-4D2C-8FD2-BE45232F7BCD}">
      <dgm:prSet/>
      <dgm:spPr/>
      <dgm:t>
        <a:bodyPr/>
        <a:lstStyle/>
        <a:p>
          <a:endParaRPr lang="en-PH"/>
        </a:p>
      </dgm:t>
    </dgm:pt>
    <dgm:pt modelId="{0B79BE92-7DD8-47ED-9796-E56630B8AEF7}" type="sibTrans" cxnId="{6D07C07D-6052-4D2C-8FD2-BE45232F7BCD}">
      <dgm:prSet/>
      <dgm:spPr/>
      <dgm:t>
        <a:bodyPr/>
        <a:lstStyle/>
        <a:p>
          <a:endParaRPr lang="en-PH"/>
        </a:p>
      </dgm:t>
    </dgm:pt>
    <dgm:pt modelId="{949CFEC1-8A19-4877-B317-D08BCCAFD502}">
      <dgm:prSet phldrT="[Text]" custT="1"/>
      <dgm:spPr/>
      <dgm:t>
        <a:bodyPr/>
        <a:lstStyle/>
        <a:p>
          <a:r>
            <a:rPr lang="en-US" sz="2000" dirty="0" smtClean="0"/>
            <a:t>PIL: 258 </a:t>
          </a:r>
          <a:r>
            <a:rPr lang="en-US" sz="2000" dirty="0" err="1" smtClean="0"/>
            <a:t>miliardi</a:t>
          </a:r>
          <a:r>
            <a:rPr lang="en-US" sz="2000" dirty="0" smtClean="0"/>
            <a:t> di EURO </a:t>
          </a:r>
          <a:r>
            <a:rPr lang="en-US" sz="2000" dirty="0" err="1" smtClean="0"/>
            <a:t>nel</a:t>
          </a:r>
          <a:r>
            <a:rPr lang="en-US" sz="2000" dirty="0" smtClean="0"/>
            <a:t> 2014</a:t>
          </a:r>
          <a:endParaRPr lang="en-PH" sz="2000" dirty="0"/>
        </a:p>
      </dgm:t>
    </dgm:pt>
    <dgm:pt modelId="{3BC95B1D-E534-4F69-96FE-31D06BE426A0}" type="parTrans" cxnId="{44A89F40-8731-4F30-8FA8-94EF0A1F74C4}">
      <dgm:prSet/>
      <dgm:spPr/>
      <dgm:t>
        <a:bodyPr/>
        <a:lstStyle/>
        <a:p>
          <a:endParaRPr lang="en-PH"/>
        </a:p>
      </dgm:t>
    </dgm:pt>
    <dgm:pt modelId="{9357EA1E-E535-41A9-A362-6CD4EFF946E8}" type="sibTrans" cxnId="{44A89F40-8731-4F30-8FA8-94EF0A1F74C4}">
      <dgm:prSet/>
      <dgm:spPr/>
      <dgm:t>
        <a:bodyPr/>
        <a:lstStyle/>
        <a:p>
          <a:endParaRPr lang="en-PH"/>
        </a:p>
      </dgm:t>
    </dgm:pt>
    <dgm:pt modelId="{63BC4514-F021-44A3-A918-71A64626747A}">
      <dgm:prSet phldrT="[Text]" custT="1"/>
      <dgm:spPr/>
      <dgm:t>
        <a:bodyPr/>
        <a:lstStyle/>
        <a:p>
          <a:r>
            <a:rPr lang="en-PH" sz="2000" dirty="0" err="1" smtClean="0"/>
            <a:t>Crescita</a:t>
          </a:r>
          <a:r>
            <a:rPr lang="en-PH" sz="2000" dirty="0" smtClean="0"/>
            <a:t> PIL: 6.1 % </a:t>
          </a:r>
          <a:r>
            <a:rPr lang="en-PH" sz="2000" dirty="0" err="1" smtClean="0"/>
            <a:t>nel</a:t>
          </a:r>
          <a:r>
            <a:rPr lang="en-PH" sz="2000" dirty="0" smtClean="0"/>
            <a:t> 2014 (7.2 % </a:t>
          </a:r>
          <a:r>
            <a:rPr lang="en-PH" sz="2000" dirty="0" err="1" smtClean="0"/>
            <a:t>nel</a:t>
          </a:r>
          <a:r>
            <a:rPr lang="en-PH" sz="2000" dirty="0" smtClean="0"/>
            <a:t> 2013)</a:t>
          </a:r>
          <a:endParaRPr lang="en-PH" sz="2000" dirty="0"/>
        </a:p>
      </dgm:t>
    </dgm:pt>
    <dgm:pt modelId="{9CABE2CB-95DE-4751-BAD6-EAC90DB49590}" type="parTrans" cxnId="{FA6AADA7-1CBF-4F75-A7E4-B9E7762C3B3F}">
      <dgm:prSet/>
      <dgm:spPr/>
      <dgm:t>
        <a:bodyPr/>
        <a:lstStyle/>
        <a:p>
          <a:endParaRPr lang="en-PH"/>
        </a:p>
      </dgm:t>
    </dgm:pt>
    <dgm:pt modelId="{A15FCF7A-CD2D-47A6-A3DE-F0AD3A868257}" type="sibTrans" cxnId="{FA6AADA7-1CBF-4F75-A7E4-B9E7762C3B3F}">
      <dgm:prSet/>
      <dgm:spPr/>
      <dgm:t>
        <a:bodyPr/>
        <a:lstStyle/>
        <a:p>
          <a:endParaRPr lang="en-PH"/>
        </a:p>
      </dgm:t>
    </dgm:pt>
    <dgm:pt modelId="{3FE31CAF-8E7B-4A5E-8188-7AACC5D78E30}">
      <dgm:prSet phldrT="[Text]" custT="1"/>
      <dgm:spPr/>
      <dgm:t>
        <a:bodyPr/>
        <a:lstStyle/>
        <a:p>
          <a:r>
            <a:rPr lang="en-PH" sz="2400" dirty="0" smtClean="0"/>
            <a:t>LINGUE</a:t>
          </a:r>
          <a:endParaRPr lang="en-PH" sz="2400" dirty="0"/>
        </a:p>
      </dgm:t>
    </dgm:pt>
    <dgm:pt modelId="{92175E86-AADB-4D35-81ED-BAEF97711D9C}" type="parTrans" cxnId="{CB0BF70A-8F46-4718-BF2B-2DF93A66A67C}">
      <dgm:prSet/>
      <dgm:spPr/>
      <dgm:t>
        <a:bodyPr/>
        <a:lstStyle/>
        <a:p>
          <a:endParaRPr lang="en-PH"/>
        </a:p>
      </dgm:t>
    </dgm:pt>
    <dgm:pt modelId="{43586DA3-AD8F-4355-9C23-EED5E04E1EC3}" type="sibTrans" cxnId="{CB0BF70A-8F46-4718-BF2B-2DF93A66A67C}">
      <dgm:prSet/>
      <dgm:spPr/>
      <dgm:t>
        <a:bodyPr/>
        <a:lstStyle/>
        <a:p>
          <a:endParaRPr lang="en-PH"/>
        </a:p>
      </dgm:t>
    </dgm:pt>
    <dgm:pt modelId="{ED35D912-5382-4911-BD46-6C93DC99C4FA}">
      <dgm:prSet phldrT="[Text]" custT="1"/>
      <dgm:spPr/>
      <dgm:t>
        <a:bodyPr/>
        <a:lstStyle/>
        <a:p>
          <a:r>
            <a:rPr lang="en-PH" sz="2000" dirty="0" err="1" smtClean="0"/>
            <a:t>Filippino</a:t>
          </a:r>
          <a:endParaRPr lang="en-PH" sz="2000" dirty="0"/>
        </a:p>
      </dgm:t>
    </dgm:pt>
    <dgm:pt modelId="{47902025-2580-45E4-A1F6-9B0F5F8D7544}" type="parTrans" cxnId="{593BCC09-0644-4B0D-9400-C9A5BEF1271D}">
      <dgm:prSet/>
      <dgm:spPr/>
      <dgm:t>
        <a:bodyPr/>
        <a:lstStyle/>
        <a:p>
          <a:endParaRPr lang="en-PH"/>
        </a:p>
      </dgm:t>
    </dgm:pt>
    <dgm:pt modelId="{E834F43C-54AB-47DF-8D61-30F3F347A881}" type="sibTrans" cxnId="{593BCC09-0644-4B0D-9400-C9A5BEF1271D}">
      <dgm:prSet/>
      <dgm:spPr/>
      <dgm:t>
        <a:bodyPr/>
        <a:lstStyle/>
        <a:p>
          <a:endParaRPr lang="en-PH"/>
        </a:p>
      </dgm:t>
    </dgm:pt>
    <dgm:pt modelId="{686256CA-59B8-4088-B4A9-021E93118105}">
      <dgm:prSet phldrT="[Text]" custT="1"/>
      <dgm:spPr/>
      <dgm:t>
        <a:bodyPr/>
        <a:lstStyle/>
        <a:p>
          <a:r>
            <a:rPr lang="en-PH" sz="2000" dirty="0" err="1" smtClean="0"/>
            <a:t>Inglese</a:t>
          </a:r>
          <a:r>
            <a:rPr lang="en-PH" sz="2000" dirty="0" smtClean="0"/>
            <a:t> (3</a:t>
          </a:r>
          <a:r>
            <a:rPr lang="en-US" sz="2000" dirty="0" smtClean="0">
              <a:solidFill>
                <a:schemeClr val="bg1"/>
              </a:solidFill>
            </a:rPr>
            <a:t>° </a:t>
          </a:r>
          <a:r>
            <a:rPr lang="en-US" sz="2000" dirty="0" err="1" smtClean="0">
              <a:solidFill>
                <a:schemeClr val="bg1"/>
              </a:solidFill>
            </a:rPr>
            <a:t>paese</a:t>
          </a:r>
          <a:r>
            <a:rPr lang="en-US" sz="2000" dirty="0" smtClean="0">
              <a:solidFill>
                <a:schemeClr val="bg1"/>
              </a:solidFill>
            </a:rPr>
            <a:t> al </a:t>
          </a:r>
          <a:r>
            <a:rPr lang="en-US" sz="2000" dirty="0" err="1" smtClean="0">
              <a:solidFill>
                <a:schemeClr val="bg1"/>
              </a:solidFill>
            </a:rPr>
            <a:t>mondo</a:t>
          </a:r>
          <a:r>
            <a:rPr lang="en-US" sz="2000" dirty="0" smtClean="0">
              <a:solidFill>
                <a:schemeClr val="bg1"/>
              </a:solidFill>
            </a:rPr>
            <a:t> per </a:t>
          </a:r>
          <a:r>
            <a:rPr lang="en-US" sz="2000" dirty="0" err="1" smtClean="0">
              <a:solidFill>
                <a:schemeClr val="bg1"/>
              </a:solidFill>
            </a:rPr>
            <a:t>diffusione</a:t>
          </a:r>
          <a:r>
            <a:rPr lang="en-US" sz="2000" dirty="0" smtClean="0">
              <a:solidFill>
                <a:schemeClr val="bg1"/>
              </a:solidFill>
            </a:rPr>
            <a:t> </a:t>
          </a:r>
          <a:r>
            <a:rPr lang="en-US" sz="2000" dirty="0" err="1" smtClean="0">
              <a:solidFill>
                <a:schemeClr val="bg1"/>
              </a:solidFill>
            </a:rPr>
            <a:t>dell’inglese</a:t>
          </a:r>
          <a:r>
            <a:rPr lang="en-US" sz="2000" dirty="0" smtClean="0">
              <a:solidFill>
                <a:schemeClr val="bg1"/>
              </a:solidFill>
            </a:rPr>
            <a:t>)</a:t>
          </a:r>
          <a:endParaRPr lang="en-PH" sz="2000" dirty="0"/>
        </a:p>
      </dgm:t>
    </dgm:pt>
    <dgm:pt modelId="{A34E475C-30CB-44E2-90C0-A4BECEE30082}" type="parTrans" cxnId="{AC157DF5-09C8-4E45-A13F-5369E2759E95}">
      <dgm:prSet/>
      <dgm:spPr/>
      <dgm:t>
        <a:bodyPr/>
        <a:lstStyle/>
        <a:p>
          <a:endParaRPr lang="en-PH"/>
        </a:p>
      </dgm:t>
    </dgm:pt>
    <dgm:pt modelId="{BCBCA726-A9B8-432E-83AB-BAB27CF3CAC5}" type="sibTrans" cxnId="{AC157DF5-09C8-4E45-A13F-5369E2759E95}">
      <dgm:prSet/>
      <dgm:spPr/>
      <dgm:t>
        <a:bodyPr/>
        <a:lstStyle/>
        <a:p>
          <a:endParaRPr lang="en-PH"/>
        </a:p>
      </dgm:t>
    </dgm:pt>
    <dgm:pt modelId="{C8F6846C-37AB-43FA-A2A2-304EAD0C5E8D}">
      <dgm:prSet phldrT="[Text]" custT="1"/>
      <dgm:spPr/>
      <dgm:t>
        <a:bodyPr/>
        <a:lstStyle/>
        <a:p>
          <a:r>
            <a:rPr lang="en-PH" sz="2000" dirty="0" smtClean="0"/>
            <a:t>PIL pro </a:t>
          </a:r>
          <a:r>
            <a:rPr lang="en-PH" sz="2000" dirty="0" err="1" smtClean="0"/>
            <a:t>capite</a:t>
          </a:r>
          <a:r>
            <a:rPr lang="en-PH" sz="2000" dirty="0" smtClean="0"/>
            <a:t>: 2.597 EURO </a:t>
          </a:r>
          <a:r>
            <a:rPr lang="en-PH" sz="2000" dirty="0" err="1" smtClean="0"/>
            <a:t>nel</a:t>
          </a:r>
          <a:r>
            <a:rPr lang="en-PH" sz="2000" dirty="0" smtClean="0"/>
            <a:t> 2014</a:t>
          </a:r>
          <a:endParaRPr lang="en-PH" sz="2000" dirty="0"/>
        </a:p>
      </dgm:t>
    </dgm:pt>
    <dgm:pt modelId="{709BCB87-DFFC-4986-81EE-34BA6FBB845E}" type="parTrans" cxnId="{9294A74D-1DD4-45A5-8A94-DF42A8C8F54F}">
      <dgm:prSet/>
      <dgm:spPr/>
      <dgm:t>
        <a:bodyPr/>
        <a:lstStyle/>
        <a:p>
          <a:endParaRPr lang="en-PH"/>
        </a:p>
      </dgm:t>
    </dgm:pt>
    <dgm:pt modelId="{2B8ECFCA-C9B9-42FD-8DD1-0E35D4EB2C42}" type="sibTrans" cxnId="{9294A74D-1DD4-45A5-8A94-DF42A8C8F54F}">
      <dgm:prSet/>
      <dgm:spPr/>
      <dgm:t>
        <a:bodyPr/>
        <a:lstStyle/>
        <a:p>
          <a:endParaRPr lang="en-PH"/>
        </a:p>
      </dgm:t>
    </dgm:pt>
    <dgm:pt modelId="{32A8A675-E64B-4A66-8D5A-B4FD9C317414}" type="pres">
      <dgm:prSet presAssocID="{94AFFA81-AFBE-442F-9928-B3857DFFFF9E}" presName="linear" presStyleCnt="0">
        <dgm:presLayoutVars>
          <dgm:dir/>
          <dgm:resizeHandles val="exact"/>
        </dgm:presLayoutVars>
      </dgm:prSet>
      <dgm:spPr/>
      <dgm:t>
        <a:bodyPr/>
        <a:lstStyle/>
        <a:p>
          <a:endParaRPr lang="en-PH"/>
        </a:p>
      </dgm:t>
    </dgm:pt>
    <dgm:pt modelId="{77DC60D2-8EB2-4848-959B-28DF09F0BEDE}" type="pres">
      <dgm:prSet presAssocID="{0139F837-7A4F-4603-876E-C3A9DD4CDE79}" presName="comp" presStyleCnt="0"/>
      <dgm:spPr/>
    </dgm:pt>
    <dgm:pt modelId="{C5E30EA9-8BF9-45FC-903B-6FA4170A904B}" type="pres">
      <dgm:prSet presAssocID="{0139F837-7A4F-4603-876E-C3A9DD4CDE79}" presName="box" presStyleLbl="node1" presStyleIdx="0" presStyleCnt="3" custScaleY="99992" custLinFactNeighborY="5011"/>
      <dgm:spPr/>
      <dgm:t>
        <a:bodyPr/>
        <a:lstStyle/>
        <a:p>
          <a:endParaRPr lang="en-PH"/>
        </a:p>
      </dgm:t>
    </dgm:pt>
    <dgm:pt modelId="{41D85CD2-A594-4CC1-9D3B-1D8075CD7BD7}" type="pres">
      <dgm:prSet presAssocID="{0139F837-7A4F-4603-876E-C3A9DD4CDE79}" presName="img" presStyleLbl="fgImgPlace1" presStyleIdx="0" presStyleCnt="3" custLinFactNeighborX="-455" custLinFactNeighborY="5415"/>
      <dgm:spPr>
        <a:blipFill rotWithShape="1">
          <a:blip xmlns:r="http://schemas.openxmlformats.org/officeDocument/2006/relationships" r:embed="rId1"/>
          <a:stretch>
            <a:fillRect/>
          </a:stretch>
        </a:blipFill>
      </dgm:spPr>
      <dgm:t>
        <a:bodyPr/>
        <a:lstStyle/>
        <a:p>
          <a:endParaRPr lang="en-PH"/>
        </a:p>
      </dgm:t>
    </dgm:pt>
    <dgm:pt modelId="{BEFEBCD3-B1F6-4527-BBA7-6BD2BA47180F}" type="pres">
      <dgm:prSet presAssocID="{0139F837-7A4F-4603-876E-C3A9DD4CDE79}" presName="text" presStyleLbl="node1" presStyleIdx="0" presStyleCnt="3">
        <dgm:presLayoutVars>
          <dgm:bulletEnabled val="1"/>
        </dgm:presLayoutVars>
      </dgm:prSet>
      <dgm:spPr/>
      <dgm:t>
        <a:bodyPr/>
        <a:lstStyle/>
        <a:p>
          <a:endParaRPr lang="en-PH"/>
        </a:p>
      </dgm:t>
    </dgm:pt>
    <dgm:pt modelId="{5D870A31-91FF-4F91-B344-C1E8565B0E2D}" type="pres">
      <dgm:prSet presAssocID="{ABAF03CD-E81E-41CC-BFA7-45F4F3510F4C}" presName="spacer" presStyleCnt="0"/>
      <dgm:spPr/>
    </dgm:pt>
    <dgm:pt modelId="{D6433C82-B382-4FD3-97F1-2DD5253FBE50}" type="pres">
      <dgm:prSet presAssocID="{70491C0F-8F84-4368-9C0A-E94498A83AC8}" presName="comp" presStyleCnt="0"/>
      <dgm:spPr/>
    </dgm:pt>
    <dgm:pt modelId="{B50FB211-7BFC-4BFB-B683-0C1BF208DDD6}" type="pres">
      <dgm:prSet presAssocID="{70491C0F-8F84-4368-9C0A-E94498A83AC8}" presName="box" presStyleLbl="node1" presStyleIdx="1" presStyleCnt="3" custLinFactNeighborY="1746"/>
      <dgm:spPr/>
      <dgm:t>
        <a:bodyPr/>
        <a:lstStyle/>
        <a:p>
          <a:endParaRPr lang="en-PH"/>
        </a:p>
      </dgm:t>
    </dgm:pt>
    <dgm:pt modelId="{B38E8728-98D4-4EDF-BBA6-FE2812E0146A}" type="pres">
      <dgm:prSet presAssocID="{70491C0F-8F84-4368-9C0A-E94498A83AC8}" presName="img" presStyleLbl="fgImgPlace1" presStyleIdx="1" presStyleCnt="3"/>
      <dgm:spPr>
        <a:blipFill rotWithShape="1">
          <a:blip xmlns:r="http://schemas.openxmlformats.org/officeDocument/2006/relationships" r:embed="rId2"/>
          <a:stretch>
            <a:fillRect/>
          </a:stretch>
        </a:blipFill>
      </dgm:spPr>
      <dgm:t>
        <a:bodyPr/>
        <a:lstStyle/>
        <a:p>
          <a:endParaRPr lang="en-PH"/>
        </a:p>
      </dgm:t>
    </dgm:pt>
    <dgm:pt modelId="{85DF0554-3791-4D17-A24B-17B79C37BC53}" type="pres">
      <dgm:prSet presAssocID="{70491C0F-8F84-4368-9C0A-E94498A83AC8}" presName="text" presStyleLbl="node1" presStyleIdx="1" presStyleCnt="3">
        <dgm:presLayoutVars>
          <dgm:bulletEnabled val="1"/>
        </dgm:presLayoutVars>
      </dgm:prSet>
      <dgm:spPr/>
      <dgm:t>
        <a:bodyPr/>
        <a:lstStyle/>
        <a:p>
          <a:endParaRPr lang="en-PH"/>
        </a:p>
      </dgm:t>
    </dgm:pt>
    <dgm:pt modelId="{DD443734-61F7-4BED-89A2-1BCE5D6FD9E4}" type="pres">
      <dgm:prSet presAssocID="{0B79BE92-7DD8-47ED-9796-E56630B8AEF7}" presName="spacer" presStyleCnt="0"/>
      <dgm:spPr/>
    </dgm:pt>
    <dgm:pt modelId="{2818F3BC-2BEC-401C-B2CD-47FC57976C0F}" type="pres">
      <dgm:prSet presAssocID="{3FE31CAF-8E7B-4A5E-8188-7AACC5D78E30}" presName="comp" presStyleCnt="0"/>
      <dgm:spPr/>
    </dgm:pt>
    <dgm:pt modelId="{445753B5-8921-46CE-BF13-07E8A2786A4A}" type="pres">
      <dgm:prSet presAssocID="{3FE31CAF-8E7B-4A5E-8188-7AACC5D78E30}" presName="box" presStyleLbl="node1" presStyleIdx="2" presStyleCnt="3" custLinFactNeighborX="-1075" custLinFactNeighborY="-3226"/>
      <dgm:spPr/>
      <dgm:t>
        <a:bodyPr/>
        <a:lstStyle/>
        <a:p>
          <a:endParaRPr lang="en-PH"/>
        </a:p>
      </dgm:t>
    </dgm:pt>
    <dgm:pt modelId="{565067CC-B693-4710-9887-FDF6FE03FDEA}" type="pres">
      <dgm:prSet presAssocID="{3FE31CAF-8E7B-4A5E-8188-7AACC5D78E30}" presName="img" presStyleLbl="fgImgPlace1" presStyleIdx="2" presStyleCnt="3"/>
      <dgm:spPr>
        <a:blipFill rotWithShape="1">
          <a:blip xmlns:r="http://schemas.openxmlformats.org/officeDocument/2006/relationships" r:embed="rId3"/>
          <a:stretch>
            <a:fillRect/>
          </a:stretch>
        </a:blipFill>
      </dgm:spPr>
      <dgm:t>
        <a:bodyPr/>
        <a:lstStyle/>
        <a:p>
          <a:endParaRPr lang="en-PH"/>
        </a:p>
      </dgm:t>
    </dgm:pt>
    <dgm:pt modelId="{543B503C-E843-427D-B67B-04A8555087AA}" type="pres">
      <dgm:prSet presAssocID="{3FE31CAF-8E7B-4A5E-8188-7AACC5D78E30}" presName="text" presStyleLbl="node1" presStyleIdx="2" presStyleCnt="3">
        <dgm:presLayoutVars>
          <dgm:bulletEnabled val="1"/>
        </dgm:presLayoutVars>
      </dgm:prSet>
      <dgm:spPr/>
      <dgm:t>
        <a:bodyPr/>
        <a:lstStyle/>
        <a:p>
          <a:endParaRPr lang="en-PH"/>
        </a:p>
      </dgm:t>
    </dgm:pt>
  </dgm:ptLst>
  <dgm:cxnLst>
    <dgm:cxn modelId="{CB0BF70A-8F46-4718-BF2B-2DF93A66A67C}" srcId="{94AFFA81-AFBE-442F-9928-B3857DFFFF9E}" destId="{3FE31CAF-8E7B-4A5E-8188-7AACC5D78E30}" srcOrd="2" destOrd="0" parTransId="{92175E86-AADB-4D35-81ED-BAEF97711D9C}" sibTransId="{43586DA3-AD8F-4355-9C23-EED5E04E1EC3}"/>
    <dgm:cxn modelId="{C97AFC4C-5875-4B2B-A659-978671D28F43}" type="presOf" srcId="{C8F6846C-37AB-43FA-A2A2-304EAD0C5E8D}" destId="{85DF0554-3791-4D17-A24B-17B79C37BC53}" srcOrd="1" destOrd="2" presId="urn:microsoft.com/office/officeart/2005/8/layout/vList4#1"/>
    <dgm:cxn modelId="{CB6DEBC7-B459-4B59-A727-D0D673A5B008}" type="presOf" srcId="{C8F6846C-37AB-43FA-A2A2-304EAD0C5E8D}" destId="{B50FB211-7BFC-4BFB-B683-0C1BF208DDD6}" srcOrd="0" destOrd="2" presId="urn:microsoft.com/office/officeart/2005/8/layout/vList4#1"/>
    <dgm:cxn modelId="{44A89F40-8731-4F30-8FA8-94EF0A1F74C4}" srcId="{70491C0F-8F84-4368-9C0A-E94498A83AC8}" destId="{949CFEC1-8A19-4877-B317-D08BCCAFD502}" srcOrd="0" destOrd="0" parTransId="{3BC95B1D-E534-4F69-96FE-31D06BE426A0}" sibTransId="{9357EA1E-E535-41A9-A362-6CD4EFF946E8}"/>
    <dgm:cxn modelId="{A01CDA3F-992A-4FE8-8676-43E0433BDE86}" type="presOf" srcId="{3FE31CAF-8E7B-4A5E-8188-7AACC5D78E30}" destId="{445753B5-8921-46CE-BF13-07E8A2786A4A}" srcOrd="0" destOrd="0" presId="urn:microsoft.com/office/officeart/2005/8/layout/vList4#1"/>
    <dgm:cxn modelId="{53A5647E-82A8-4935-89FF-8BC5F36B3202}" type="presOf" srcId="{0139F837-7A4F-4603-876E-C3A9DD4CDE79}" destId="{BEFEBCD3-B1F6-4527-BBA7-6BD2BA47180F}" srcOrd="1" destOrd="0" presId="urn:microsoft.com/office/officeart/2005/8/layout/vList4#1"/>
    <dgm:cxn modelId="{FA6AADA7-1CBF-4F75-A7E4-B9E7762C3B3F}" srcId="{70491C0F-8F84-4368-9C0A-E94498A83AC8}" destId="{63BC4514-F021-44A3-A918-71A64626747A}" srcOrd="2" destOrd="0" parTransId="{9CABE2CB-95DE-4751-BAD6-EAC90DB49590}" sibTransId="{A15FCF7A-CD2D-47A6-A3DE-F0AD3A868257}"/>
    <dgm:cxn modelId="{A5F619DF-ABDB-4557-85ED-FD137DF7E168}" type="presOf" srcId="{686256CA-59B8-4088-B4A9-021E93118105}" destId="{543B503C-E843-427D-B67B-04A8555087AA}" srcOrd="1" destOrd="2" presId="urn:microsoft.com/office/officeart/2005/8/layout/vList4#1"/>
    <dgm:cxn modelId="{50F265BA-343D-4927-AA36-6F82CF1722B6}" type="presOf" srcId="{686256CA-59B8-4088-B4A9-021E93118105}" destId="{445753B5-8921-46CE-BF13-07E8A2786A4A}" srcOrd="0" destOrd="2" presId="urn:microsoft.com/office/officeart/2005/8/layout/vList4#1"/>
    <dgm:cxn modelId="{7D0BBD8F-7BF5-4C8E-81EF-0F10CD39567D}" type="presOf" srcId="{63BC4514-F021-44A3-A918-71A64626747A}" destId="{B50FB211-7BFC-4BFB-B683-0C1BF208DDD6}" srcOrd="0" destOrd="3" presId="urn:microsoft.com/office/officeart/2005/8/layout/vList4#1"/>
    <dgm:cxn modelId="{6D07C07D-6052-4D2C-8FD2-BE45232F7BCD}" srcId="{94AFFA81-AFBE-442F-9928-B3857DFFFF9E}" destId="{70491C0F-8F84-4368-9C0A-E94498A83AC8}" srcOrd="1" destOrd="0" parTransId="{31B18FB5-F61D-406C-A74F-92C8DB5B34A0}" sibTransId="{0B79BE92-7DD8-47ED-9796-E56630B8AEF7}"/>
    <dgm:cxn modelId="{F3B09D6C-887C-408F-A97D-4A3914E1DA0B}" type="presOf" srcId="{94AFFA81-AFBE-442F-9928-B3857DFFFF9E}" destId="{32A8A675-E64B-4A66-8D5A-B4FD9C317414}" srcOrd="0" destOrd="0" presId="urn:microsoft.com/office/officeart/2005/8/layout/vList4#1"/>
    <dgm:cxn modelId="{04895B74-7FDA-46D5-95AF-BE1EA5490639}" type="presOf" srcId="{63BC4514-F021-44A3-A918-71A64626747A}" destId="{85DF0554-3791-4D17-A24B-17B79C37BC53}" srcOrd="1" destOrd="3" presId="urn:microsoft.com/office/officeart/2005/8/layout/vList4#1"/>
    <dgm:cxn modelId="{17AA86E3-DF26-4ECE-802D-E30AD5A3F46A}" type="presOf" srcId="{70491C0F-8F84-4368-9C0A-E94498A83AC8}" destId="{85DF0554-3791-4D17-A24B-17B79C37BC53}" srcOrd="1" destOrd="0" presId="urn:microsoft.com/office/officeart/2005/8/layout/vList4#1"/>
    <dgm:cxn modelId="{E70C9362-2010-4828-B548-2CD5FB634BCB}" type="presOf" srcId="{3FE31CAF-8E7B-4A5E-8188-7AACC5D78E30}" destId="{543B503C-E843-427D-B67B-04A8555087AA}" srcOrd="1" destOrd="0" presId="urn:microsoft.com/office/officeart/2005/8/layout/vList4#1"/>
    <dgm:cxn modelId="{9294A74D-1DD4-45A5-8A94-DF42A8C8F54F}" srcId="{70491C0F-8F84-4368-9C0A-E94498A83AC8}" destId="{C8F6846C-37AB-43FA-A2A2-304EAD0C5E8D}" srcOrd="1" destOrd="0" parTransId="{709BCB87-DFFC-4986-81EE-34BA6FBB845E}" sibTransId="{2B8ECFCA-C9B9-42FD-8DD1-0E35D4EB2C42}"/>
    <dgm:cxn modelId="{6BFDB53D-854A-4F7D-907A-55053BC35779}" type="presOf" srcId="{949CFEC1-8A19-4877-B317-D08BCCAFD502}" destId="{85DF0554-3791-4D17-A24B-17B79C37BC53}" srcOrd="1" destOrd="1" presId="urn:microsoft.com/office/officeart/2005/8/layout/vList4#1"/>
    <dgm:cxn modelId="{E3AF9266-DEEC-4798-91ED-956FAA8772E3}" type="presOf" srcId="{ED35D912-5382-4911-BD46-6C93DC99C4FA}" destId="{543B503C-E843-427D-B67B-04A8555087AA}" srcOrd="1" destOrd="1" presId="urn:microsoft.com/office/officeart/2005/8/layout/vList4#1"/>
    <dgm:cxn modelId="{593BCC09-0644-4B0D-9400-C9A5BEF1271D}" srcId="{3FE31CAF-8E7B-4A5E-8188-7AACC5D78E30}" destId="{ED35D912-5382-4911-BD46-6C93DC99C4FA}" srcOrd="0" destOrd="0" parTransId="{47902025-2580-45E4-A1F6-9B0F5F8D7544}" sibTransId="{E834F43C-54AB-47DF-8D61-30F3F347A881}"/>
    <dgm:cxn modelId="{96EE02EE-5C70-4E93-94C6-F834BBFAAFA4}" type="presOf" srcId="{70491C0F-8F84-4368-9C0A-E94498A83AC8}" destId="{B50FB211-7BFC-4BFB-B683-0C1BF208DDD6}" srcOrd="0" destOrd="0" presId="urn:microsoft.com/office/officeart/2005/8/layout/vList4#1"/>
    <dgm:cxn modelId="{EAF15F8C-CA34-4408-8991-DD13EB4EA336}" type="presOf" srcId="{0139F837-7A4F-4603-876E-C3A9DD4CDE79}" destId="{C5E30EA9-8BF9-45FC-903B-6FA4170A904B}" srcOrd="0" destOrd="0" presId="urn:microsoft.com/office/officeart/2005/8/layout/vList4#1"/>
    <dgm:cxn modelId="{AC157DF5-09C8-4E45-A13F-5369E2759E95}" srcId="{3FE31CAF-8E7B-4A5E-8188-7AACC5D78E30}" destId="{686256CA-59B8-4088-B4A9-021E93118105}" srcOrd="1" destOrd="0" parTransId="{A34E475C-30CB-44E2-90C0-A4BECEE30082}" sibTransId="{BCBCA726-A9B8-432E-83AB-BAB27CF3CAC5}"/>
    <dgm:cxn modelId="{D3E9BDE0-5A98-4D6E-9741-DCD1FA937112}" type="presOf" srcId="{ED35D912-5382-4911-BD46-6C93DC99C4FA}" destId="{445753B5-8921-46CE-BF13-07E8A2786A4A}" srcOrd="0" destOrd="1" presId="urn:microsoft.com/office/officeart/2005/8/layout/vList4#1"/>
    <dgm:cxn modelId="{F946E715-0E1A-463B-B254-6E9AA8BBD045}" type="presOf" srcId="{949CFEC1-8A19-4877-B317-D08BCCAFD502}" destId="{B50FB211-7BFC-4BFB-B683-0C1BF208DDD6}" srcOrd="0" destOrd="1" presId="urn:microsoft.com/office/officeart/2005/8/layout/vList4#1"/>
    <dgm:cxn modelId="{9158CF92-E02A-4B7D-898E-B30842896B09}" srcId="{94AFFA81-AFBE-442F-9928-B3857DFFFF9E}" destId="{0139F837-7A4F-4603-876E-C3A9DD4CDE79}" srcOrd="0" destOrd="0" parTransId="{FF9D486F-13B7-422D-9AA4-B24B25776FE1}" sibTransId="{ABAF03CD-E81E-41CC-BFA7-45F4F3510F4C}"/>
    <dgm:cxn modelId="{3AA0C48D-FB6B-44AD-8DC0-AF2846E4C7BC}" type="presParOf" srcId="{32A8A675-E64B-4A66-8D5A-B4FD9C317414}" destId="{77DC60D2-8EB2-4848-959B-28DF09F0BEDE}" srcOrd="0" destOrd="0" presId="urn:microsoft.com/office/officeart/2005/8/layout/vList4#1"/>
    <dgm:cxn modelId="{27ECE2B1-7B1C-4FA6-AE8A-3C8D797B2A79}" type="presParOf" srcId="{77DC60D2-8EB2-4848-959B-28DF09F0BEDE}" destId="{C5E30EA9-8BF9-45FC-903B-6FA4170A904B}" srcOrd="0" destOrd="0" presId="urn:microsoft.com/office/officeart/2005/8/layout/vList4#1"/>
    <dgm:cxn modelId="{A562DAC1-5F83-416B-B33B-4944FE671117}" type="presParOf" srcId="{77DC60D2-8EB2-4848-959B-28DF09F0BEDE}" destId="{41D85CD2-A594-4CC1-9D3B-1D8075CD7BD7}" srcOrd="1" destOrd="0" presId="urn:microsoft.com/office/officeart/2005/8/layout/vList4#1"/>
    <dgm:cxn modelId="{C0D1D76F-CF71-4931-B539-8A0FCD068510}" type="presParOf" srcId="{77DC60D2-8EB2-4848-959B-28DF09F0BEDE}" destId="{BEFEBCD3-B1F6-4527-BBA7-6BD2BA47180F}" srcOrd="2" destOrd="0" presId="urn:microsoft.com/office/officeart/2005/8/layout/vList4#1"/>
    <dgm:cxn modelId="{67C67DCC-D19F-4241-BB99-EC7C496EAE54}" type="presParOf" srcId="{32A8A675-E64B-4A66-8D5A-B4FD9C317414}" destId="{5D870A31-91FF-4F91-B344-C1E8565B0E2D}" srcOrd="1" destOrd="0" presId="urn:microsoft.com/office/officeart/2005/8/layout/vList4#1"/>
    <dgm:cxn modelId="{A8A03C18-EDE4-42B4-AC40-74F9F6D60BE5}" type="presParOf" srcId="{32A8A675-E64B-4A66-8D5A-B4FD9C317414}" destId="{D6433C82-B382-4FD3-97F1-2DD5253FBE50}" srcOrd="2" destOrd="0" presId="urn:microsoft.com/office/officeart/2005/8/layout/vList4#1"/>
    <dgm:cxn modelId="{6B4940F6-D968-44A5-893A-F2A4E2A6986B}" type="presParOf" srcId="{D6433C82-B382-4FD3-97F1-2DD5253FBE50}" destId="{B50FB211-7BFC-4BFB-B683-0C1BF208DDD6}" srcOrd="0" destOrd="0" presId="urn:microsoft.com/office/officeart/2005/8/layout/vList4#1"/>
    <dgm:cxn modelId="{712096F6-13AB-46AB-8C7C-5EE8FB71C550}" type="presParOf" srcId="{D6433C82-B382-4FD3-97F1-2DD5253FBE50}" destId="{B38E8728-98D4-4EDF-BBA6-FE2812E0146A}" srcOrd="1" destOrd="0" presId="urn:microsoft.com/office/officeart/2005/8/layout/vList4#1"/>
    <dgm:cxn modelId="{7C993C95-8706-4C6E-B17D-021661324594}" type="presParOf" srcId="{D6433C82-B382-4FD3-97F1-2DD5253FBE50}" destId="{85DF0554-3791-4D17-A24B-17B79C37BC53}" srcOrd="2" destOrd="0" presId="urn:microsoft.com/office/officeart/2005/8/layout/vList4#1"/>
    <dgm:cxn modelId="{F75738D5-D899-4057-BCEF-E42CA015AF97}" type="presParOf" srcId="{32A8A675-E64B-4A66-8D5A-B4FD9C317414}" destId="{DD443734-61F7-4BED-89A2-1BCE5D6FD9E4}" srcOrd="3" destOrd="0" presId="urn:microsoft.com/office/officeart/2005/8/layout/vList4#1"/>
    <dgm:cxn modelId="{A0C8CE35-E1B0-4903-90B3-434F9433506E}" type="presParOf" srcId="{32A8A675-E64B-4A66-8D5A-B4FD9C317414}" destId="{2818F3BC-2BEC-401C-B2CD-47FC57976C0F}" srcOrd="4" destOrd="0" presId="urn:microsoft.com/office/officeart/2005/8/layout/vList4#1"/>
    <dgm:cxn modelId="{74F99938-2117-419D-8548-0D40E542CFB0}" type="presParOf" srcId="{2818F3BC-2BEC-401C-B2CD-47FC57976C0F}" destId="{445753B5-8921-46CE-BF13-07E8A2786A4A}" srcOrd="0" destOrd="0" presId="urn:microsoft.com/office/officeart/2005/8/layout/vList4#1"/>
    <dgm:cxn modelId="{7CF25C37-4F12-460E-9D40-39117A69D895}" type="presParOf" srcId="{2818F3BC-2BEC-401C-B2CD-47FC57976C0F}" destId="{565067CC-B693-4710-9887-FDF6FE03FDEA}" srcOrd="1" destOrd="0" presId="urn:microsoft.com/office/officeart/2005/8/layout/vList4#1"/>
    <dgm:cxn modelId="{2B7F35C0-0A97-4E29-9B90-2B2AE4D6812F}" type="presParOf" srcId="{2818F3BC-2BEC-401C-B2CD-47FC57976C0F}" destId="{543B503C-E843-427D-B67B-04A8555087AA}"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E35108-625C-4110-B641-999FBA5FD5B6}" type="doc">
      <dgm:prSet loTypeId="urn:microsoft.com/office/officeart/2005/8/layout/vList5" loCatId="list" qsTypeId="urn:microsoft.com/office/officeart/2005/8/quickstyle/simple1" qsCatId="simple" csTypeId="urn:microsoft.com/office/officeart/2005/8/colors/colorful1#21" csCatId="colorful" phldr="1"/>
      <dgm:spPr/>
      <dgm:t>
        <a:bodyPr/>
        <a:lstStyle/>
        <a:p>
          <a:endParaRPr lang="en-PH"/>
        </a:p>
      </dgm:t>
    </dgm:pt>
    <dgm:pt modelId="{21270953-737B-4EEF-9BFA-9216E2E5E9B1}">
      <dgm:prSet phldrT="[Text]"/>
      <dgm:spPr/>
      <dgm:t>
        <a:bodyPr/>
        <a:lstStyle/>
        <a:p>
          <a:r>
            <a:rPr lang="en-PH" dirty="0" err="1" smtClean="0"/>
            <a:t>Produzione</a:t>
          </a:r>
          <a:endParaRPr lang="en-PH" dirty="0"/>
        </a:p>
      </dgm:t>
    </dgm:pt>
    <dgm:pt modelId="{8209E932-DD4F-4E2E-B710-BA44E3E59467}" type="parTrans" cxnId="{E344D33D-E51E-4CA1-A82F-A24DE8D95706}">
      <dgm:prSet/>
      <dgm:spPr/>
      <dgm:t>
        <a:bodyPr/>
        <a:lstStyle/>
        <a:p>
          <a:endParaRPr lang="en-PH"/>
        </a:p>
      </dgm:t>
    </dgm:pt>
    <dgm:pt modelId="{85D506B8-C66B-4157-8B60-2E2FB89BC2F1}" type="sibTrans" cxnId="{E344D33D-E51E-4CA1-A82F-A24DE8D95706}">
      <dgm:prSet/>
      <dgm:spPr/>
      <dgm:t>
        <a:bodyPr/>
        <a:lstStyle/>
        <a:p>
          <a:endParaRPr lang="en-PH"/>
        </a:p>
      </dgm:t>
    </dgm:pt>
    <dgm:pt modelId="{D57867DF-2C22-4EC7-97A9-C516E58839BA}">
      <dgm:prSet phldrT="[Text]"/>
      <dgm:spPr/>
      <dgm:t>
        <a:bodyPr/>
        <a:lstStyle/>
        <a:p>
          <a:r>
            <a:rPr lang="en-PH" dirty="0" smtClean="0"/>
            <a:t>25% </a:t>
          </a:r>
          <a:r>
            <a:rPr lang="en-PH" dirty="0" err="1" smtClean="0"/>
            <a:t>della</a:t>
          </a:r>
          <a:r>
            <a:rPr lang="en-PH" dirty="0" smtClean="0"/>
            <a:t> </a:t>
          </a:r>
          <a:r>
            <a:rPr lang="en-PH" dirty="0" err="1" smtClean="0"/>
            <a:t>produzione</a:t>
          </a:r>
          <a:r>
            <a:rPr lang="en-PH" dirty="0" smtClean="0"/>
            <a:t> di </a:t>
          </a:r>
          <a:r>
            <a:rPr lang="en-PH" dirty="0" err="1" smtClean="0"/>
            <a:t>energia</a:t>
          </a:r>
          <a:r>
            <a:rPr lang="en-PH" dirty="0" smtClean="0"/>
            <a:t> da </a:t>
          </a:r>
          <a:r>
            <a:rPr lang="en-PH" dirty="0" err="1" smtClean="0"/>
            <a:t>fonti</a:t>
          </a:r>
          <a:r>
            <a:rPr lang="en-PH" dirty="0" smtClean="0"/>
            <a:t> </a:t>
          </a:r>
          <a:r>
            <a:rPr lang="en-PH" dirty="0" err="1" smtClean="0"/>
            <a:t>rinnovabili</a:t>
          </a:r>
          <a:r>
            <a:rPr lang="en-PH" dirty="0" smtClean="0"/>
            <a:t> </a:t>
          </a:r>
          <a:endParaRPr lang="en-PH" dirty="0"/>
        </a:p>
      </dgm:t>
    </dgm:pt>
    <dgm:pt modelId="{F3805EE3-C35C-40B2-AB3D-ACC1F5803CC8}" type="parTrans" cxnId="{66E14901-889C-4C86-ADF0-046B904EA022}">
      <dgm:prSet/>
      <dgm:spPr/>
      <dgm:t>
        <a:bodyPr/>
        <a:lstStyle/>
        <a:p>
          <a:endParaRPr lang="en-PH"/>
        </a:p>
      </dgm:t>
    </dgm:pt>
    <dgm:pt modelId="{291121A5-5508-4691-BFBD-966BAA9DCC57}" type="sibTrans" cxnId="{66E14901-889C-4C86-ADF0-046B904EA022}">
      <dgm:prSet/>
      <dgm:spPr/>
      <dgm:t>
        <a:bodyPr/>
        <a:lstStyle/>
        <a:p>
          <a:endParaRPr lang="en-PH"/>
        </a:p>
      </dgm:t>
    </dgm:pt>
    <dgm:pt modelId="{9098E9DD-F9EE-4750-B3EB-2F64B920775D}">
      <dgm:prSet phldrT="[Text]"/>
      <dgm:spPr/>
      <dgm:t>
        <a:bodyPr/>
        <a:lstStyle/>
        <a:p>
          <a:r>
            <a:rPr lang="en-PH" dirty="0" err="1" smtClean="0"/>
            <a:t>Progetti</a:t>
          </a:r>
          <a:endParaRPr lang="en-PH" dirty="0"/>
        </a:p>
      </dgm:t>
    </dgm:pt>
    <dgm:pt modelId="{A8FBA19B-9648-417F-A742-EF42F5D0C631}" type="parTrans" cxnId="{A4FF9EDF-1C02-4098-AFC1-12BF48CB8166}">
      <dgm:prSet/>
      <dgm:spPr/>
      <dgm:t>
        <a:bodyPr/>
        <a:lstStyle/>
        <a:p>
          <a:endParaRPr lang="en-PH"/>
        </a:p>
      </dgm:t>
    </dgm:pt>
    <dgm:pt modelId="{217E442A-5A9C-4E39-9F9D-A298AE0406D4}" type="sibTrans" cxnId="{A4FF9EDF-1C02-4098-AFC1-12BF48CB8166}">
      <dgm:prSet/>
      <dgm:spPr/>
      <dgm:t>
        <a:bodyPr/>
        <a:lstStyle/>
        <a:p>
          <a:endParaRPr lang="en-PH"/>
        </a:p>
      </dgm:t>
    </dgm:pt>
    <dgm:pt modelId="{59743B00-CAA4-411F-AFF5-D5330CD54AA4}">
      <dgm:prSet phldrT="[Text]"/>
      <dgm:spPr/>
      <dgm:t>
        <a:bodyPr/>
        <a:lstStyle/>
        <a:p>
          <a:r>
            <a:rPr lang="en-PH" dirty="0" err="1" smtClean="0"/>
            <a:t>Aumentare</a:t>
          </a:r>
          <a:r>
            <a:rPr lang="en-PH" dirty="0" smtClean="0"/>
            <a:t> la </a:t>
          </a:r>
          <a:r>
            <a:rPr lang="en-PH" dirty="0" err="1" smtClean="0"/>
            <a:t>capacità</a:t>
          </a:r>
          <a:r>
            <a:rPr lang="en-PH" dirty="0" smtClean="0"/>
            <a:t> </a:t>
          </a:r>
          <a:r>
            <a:rPr lang="en-PH" dirty="0" err="1" smtClean="0"/>
            <a:t>produttiva</a:t>
          </a:r>
          <a:r>
            <a:rPr lang="en-PH" dirty="0" smtClean="0"/>
            <a:t> del 200% </a:t>
          </a:r>
          <a:r>
            <a:rPr lang="en-PH" dirty="0" err="1" smtClean="0"/>
            <a:t>fino</a:t>
          </a:r>
          <a:r>
            <a:rPr lang="en-PH" dirty="0" smtClean="0"/>
            <a:t> a 10 Gigawatts </a:t>
          </a:r>
          <a:r>
            <a:rPr lang="en-PH" dirty="0" err="1" smtClean="0"/>
            <a:t>entro</a:t>
          </a:r>
          <a:r>
            <a:rPr lang="en-PH" dirty="0" smtClean="0"/>
            <a:t> </a:t>
          </a:r>
          <a:r>
            <a:rPr lang="en-PH" dirty="0" err="1" smtClean="0"/>
            <a:t>il</a:t>
          </a:r>
          <a:r>
            <a:rPr lang="en-PH" dirty="0" smtClean="0"/>
            <a:t> 2030</a:t>
          </a:r>
          <a:endParaRPr lang="en-PH" dirty="0"/>
        </a:p>
      </dgm:t>
    </dgm:pt>
    <dgm:pt modelId="{456F132C-9524-4A30-A677-1DA09CA72D7E}" type="parTrans" cxnId="{482B31F9-B1F2-45DE-8AB0-6641A5E25FD7}">
      <dgm:prSet/>
      <dgm:spPr/>
      <dgm:t>
        <a:bodyPr/>
        <a:lstStyle/>
        <a:p>
          <a:endParaRPr lang="en-PH"/>
        </a:p>
      </dgm:t>
    </dgm:pt>
    <dgm:pt modelId="{2FBBF52A-5CF7-40D4-8FD8-08584C9B584F}" type="sibTrans" cxnId="{482B31F9-B1F2-45DE-8AB0-6641A5E25FD7}">
      <dgm:prSet/>
      <dgm:spPr/>
      <dgm:t>
        <a:bodyPr/>
        <a:lstStyle/>
        <a:p>
          <a:endParaRPr lang="en-PH"/>
        </a:p>
      </dgm:t>
    </dgm:pt>
    <dgm:pt modelId="{B62B1BA2-0AA0-4499-85D9-FD3E7FD955C1}">
      <dgm:prSet/>
      <dgm:spPr/>
      <dgm:t>
        <a:bodyPr/>
        <a:lstStyle/>
        <a:p>
          <a:r>
            <a:rPr lang="en-PH" dirty="0" err="1" smtClean="0"/>
            <a:t>Competitività</a:t>
          </a:r>
          <a:endParaRPr lang="en-PH" dirty="0"/>
        </a:p>
      </dgm:t>
    </dgm:pt>
    <dgm:pt modelId="{F0ABE68D-B630-4202-9B05-3D59DC2DCC5F}" type="parTrans" cxnId="{713173A6-3A57-4D87-A25B-AAA9A35B29ED}">
      <dgm:prSet/>
      <dgm:spPr/>
      <dgm:t>
        <a:bodyPr/>
        <a:lstStyle/>
        <a:p>
          <a:endParaRPr lang="en-PH"/>
        </a:p>
      </dgm:t>
    </dgm:pt>
    <dgm:pt modelId="{6208A938-0242-44F4-B496-442F55A7483F}" type="sibTrans" cxnId="{713173A6-3A57-4D87-A25B-AAA9A35B29ED}">
      <dgm:prSet/>
      <dgm:spPr/>
      <dgm:t>
        <a:bodyPr/>
        <a:lstStyle/>
        <a:p>
          <a:endParaRPr lang="en-PH"/>
        </a:p>
      </dgm:t>
    </dgm:pt>
    <dgm:pt modelId="{6494968E-7590-4AE4-93ED-22CE172CF01E}">
      <dgm:prSet/>
      <dgm:spPr/>
      <dgm:t>
        <a:bodyPr/>
        <a:lstStyle/>
        <a:p>
          <a:r>
            <a:rPr lang="en-PH" dirty="0" err="1" smtClean="0"/>
            <a:t>Tra</a:t>
          </a:r>
          <a:r>
            <a:rPr lang="en-PH" dirty="0" smtClean="0"/>
            <a:t> </a:t>
          </a:r>
          <a:r>
            <a:rPr lang="en-PH" dirty="0" err="1" smtClean="0"/>
            <a:t>i</a:t>
          </a:r>
          <a:r>
            <a:rPr lang="en-PH" dirty="0" smtClean="0"/>
            <a:t> </a:t>
          </a:r>
          <a:r>
            <a:rPr lang="en-PH" dirty="0" err="1" smtClean="0"/>
            <a:t>costi</a:t>
          </a:r>
          <a:r>
            <a:rPr lang="en-PH" dirty="0" smtClean="0"/>
            <a:t> di </a:t>
          </a:r>
          <a:r>
            <a:rPr lang="en-PH" dirty="0" err="1" smtClean="0"/>
            <a:t>elettricità</a:t>
          </a:r>
          <a:r>
            <a:rPr lang="en-PH" dirty="0" smtClean="0"/>
            <a:t> </a:t>
          </a:r>
          <a:r>
            <a:rPr lang="en-PH" dirty="0" err="1" smtClean="0"/>
            <a:t>più</a:t>
          </a:r>
          <a:r>
            <a:rPr lang="en-PH" dirty="0" smtClean="0"/>
            <a:t> </a:t>
          </a:r>
          <a:r>
            <a:rPr lang="en-PH" dirty="0" err="1" smtClean="0"/>
            <a:t>alti</a:t>
          </a:r>
          <a:r>
            <a:rPr lang="en-PH" dirty="0" smtClean="0"/>
            <a:t> </a:t>
          </a:r>
          <a:r>
            <a:rPr lang="en-PH" dirty="0" err="1" smtClean="0"/>
            <a:t>nel</a:t>
          </a:r>
          <a:r>
            <a:rPr lang="en-PH" dirty="0" smtClean="0"/>
            <a:t> </a:t>
          </a:r>
          <a:r>
            <a:rPr lang="en-PH" dirty="0" err="1" smtClean="0"/>
            <a:t>Sud</a:t>
          </a:r>
          <a:r>
            <a:rPr lang="en-PH" dirty="0" smtClean="0"/>
            <a:t>-Est </a:t>
          </a:r>
          <a:r>
            <a:rPr lang="en-PH" dirty="0" err="1" smtClean="0"/>
            <a:t>Asiatico</a:t>
          </a:r>
          <a:endParaRPr lang="en-PH" dirty="0"/>
        </a:p>
      </dgm:t>
    </dgm:pt>
    <dgm:pt modelId="{D2B6B0F2-0CFD-437C-A7A8-6DD84EC27A90}" type="parTrans" cxnId="{B324FEA7-1FA6-4F42-A90C-411E76AAA246}">
      <dgm:prSet/>
      <dgm:spPr/>
      <dgm:t>
        <a:bodyPr/>
        <a:lstStyle/>
        <a:p>
          <a:endParaRPr lang="en-PH"/>
        </a:p>
      </dgm:t>
    </dgm:pt>
    <dgm:pt modelId="{C4EF4A18-B807-42A5-BAFD-AC2896611E29}" type="sibTrans" cxnId="{B324FEA7-1FA6-4F42-A90C-411E76AAA246}">
      <dgm:prSet/>
      <dgm:spPr/>
      <dgm:t>
        <a:bodyPr/>
        <a:lstStyle/>
        <a:p>
          <a:endParaRPr lang="en-PH"/>
        </a:p>
      </dgm:t>
    </dgm:pt>
    <dgm:pt modelId="{011BFEB8-95D1-4186-ABA2-D47E19ED7454}" type="pres">
      <dgm:prSet presAssocID="{F8E35108-625C-4110-B641-999FBA5FD5B6}" presName="Name0" presStyleCnt="0">
        <dgm:presLayoutVars>
          <dgm:dir/>
          <dgm:animLvl val="lvl"/>
          <dgm:resizeHandles val="exact"/>
        </dgm:presLayoutVars>
      </dgm:prSet>
      <dgm:spPr/>
      <dgm:t>
        <a:bodyPr/>
        <a:lstStyle/>
        <a:p>
          <a:endParaRPr lang="en-PH"/>
        </a:p>
      </dgm:t>
    </dgm:pt>
    <dgm:pt modelId="{FBD4D20E-366C-44B7-BCCE-E5655D1AB2FB}" type="pres">
      <dgm:prSet presAssocID="{B62B1BA2-0AA0-4499-85D9-FD3E7FD955C1}" presName="linNode" presStyleCnt="0"/>
      <dgm:spPr/>
    </dgm:pt>
    <dgm:pt modelId="{9A9E7225-A5FC-4793-8840-115F23FA5D0F}" type="pres">
      <dgm:prSet presAssocID="{B62B1BA2-0AA0-4499-85D9-FD3E7FD955C1}" presName="parentText" presStyleLbl="node1" presStyleIdx="0" presStyleCnt="3">
        <dgm:presLayoutVars>
          <dgm:chMax val="1"/>
          <dgm:bulletEnabled val="1"/>
        </dgm:presLayoutVars>
      </dgm:prSet>
      <dgm:spPr/>
      <dgm:t>
        <a:bodyPr/>
        <a:lstStyle/>
        <a:p>
          <a:endParaRPr lang="en-PH"/>
        </a:p>
      </dgm:t>
    </dgm:pt>
    <dgm:pt modelId="{8EC1DACC-4AB1-4735-A64C-35C135692713}" type="pres">
      <dgm:prSet presAssocID="{B62B1BA2-0AA0-4499-85D9-FD3E7FD955C1}" presName="descendantText" presStyleLbl="alignAccFollowNode1" presStyleIdx="0" presStyleCnt="3">
        <dgm:presLayoutVars>
          <dgm:bulletEnabled val="1"/>
        </dgm:presLayoutVars>
      </dgm:prSet>
      <dgm:spPr/>
      <dgm:t>
        <a:bodyPr/>
        <a:lstStyle/>
        <a:p>
          <a:endParaRPr lang="en-PH"/>
        </a:p>
      </dgm:t>
    </dgm:pt>
    <dgm:pt modelId="{81E0CBC0-697E-428F-835C-32991D1C00F0}" type="pres">
      <dgm:prSet presAssocID="{6208A938-0242-44F4-B496-442F55A7483F}" presName="sp" presStyleCnt="0"/>
      <dgm:spPr/>
    </dgm:pt>
    <dgm:pt modelId="{A4AC5BEA-AEBB-406B-A920-C4A7175FB361}" type="pres">
      <dgm:prSet presAssocID="{21270953-737B-4EEF-9BFA-9216E2E5E9B1}" presName="linNode" presStyleCnt="0"/>
      <dgm:spPr/>
    </dgm:pt>
    <dgm:pt modelId="{7BE59CE6-9E9F-446A-8982-D37FFF2599CB}" type="pres">
      <dgm:prSet presAssocID="{21270953-737B-4EEF-9BFA-9216E2E5E9B1}" presName="parentText" presStyleLbl="node1" presStyleIdx="1" presStyleCnt="3">
        <dgm:presLayoutVars>
          <dgm:chMax val="1"/>
          <dgm:bulletEnabled val="1"/>
        </dgm:presLayoutVars>
      </dgm:prSet>
      <dgm:spPr/>
      <dgm:t>
        <a:bodyPr/>
        <a:lstStyle/>
        <a:p>
          <a:endParaRPr lang="en-PH"/>
        </a:p>
      </dgm:t>
    </dgm:pt>
    <dgm:pt modelId="{16DE3218-7F2C-4B7A-BC5A-CDC064E074DF}" type="pres">
      <dgm:prSet presAssocID="{21270953-737B-4EEF-9BFA-9216E2E5E9B1}" presName="descendantText" presStyleLbl="alignAccFollowNode1" presStyleIdx="1" presStyleCnt="3">
        <dgm:presLayoutVars>
          <dgm:bulletEnabled val="1"/>
        </dgm:presLayoutVars>
      </dgm:prSet>
      <dgm:spPr/>
      <dgm:t>
        <a:bodyPr/>
        <a:lstStyle/>
        <a:p>
          <a:endParaRPr lang="en-PH"/>
        </a:p>
      </dgm:t>
    </dgm:pt>
    <dgm:pt modelId="{5EB9D76A-24F2-461D-8541-5D30932FCC1B}" type="pres">
      <dgm:prSet presAssocID="{85D506B8-C66B-4157-8B60-2E2FB89BC2F1}" presName="sp" presStyleCnt="0"/>
      <dgm:spPr/>
    </dgm:pt>
    <dgm:pt modelId="{FD4FE405-4D74-4274-8FB5-B14FAFE2DE5E}" type="pres">
      <dgm:prSet presAssocID="{9098E9DD-F9EE-4750-B3EB-2F64B920775D}" presName="linNode" presStyleCnt="0"/>
      <dgm:spPr/>
    </dgm:pt>
    <dgm:pt modelId="{03CF7D52-5869-4FEA-A9A8-A7A6B39B96DC}" type="pres">
      <dgm:prSet presAssocID="{9098E9DD-F9EE-4750-B3EB-2F64B920775D}" presName="parentText" presStyleLbl="node1" presStyleIdx="2" presStyleCnt="3">
        <dgm:presLayoutVars>
          <dgm:chMax val="1"/>
          <dgm:bulletEnabled val="1"/>
        </dgm:presLayoutVars>
      </dgm:prSet>
      <dgm:spPr/>
      <dgm:t>
        <a:bodyPr/>
        <a:lstStyle/>
        <a:p>
          <a:endParaRPr lang="en-PH"/>
        </a:p>
      </dgm:t>
    </dgm:pt>
    <dgm:pt modelId="{0EC3006B-C5C5-4BB7-AA57-927917554795}" type="pres">
      <dgm:prSet presAssocID="{9098E9DD-F9EE-4750-B3EB-2F64B920775D}" presName="descendantText" presStyleLbl="alignAccFollowNode1" presStyleIdx="2" presStyleCnt="3">
        <dgm:presLayoutVars>
          <dgm:bulletEnabled val="1"/>
        </dgm:presLayoutVars>
      </dgm:prSet>
      <dgm:spPr/>
      <dgm:t>
        <a:bodyPr/>
        <a:lstStyle/>
        <a:p>
          <a:endParaRPr lang="en-PH"/>
        </a:p>
      </dgm:t>
    </dgm:pt>
  </dgm:ptLst>
  <dgm:cxnLst>
    <dgm:cxn modelId="{713173A6-3A57-4D87-A25B-AAA9A35B29ED}" srcId="{F8E35108-625C-4110-B641-999FBA5FD5B6}" destId="{B62B1BA2-0AA0-4499-85D9-FD3E7FD955C1}" srcOrd="0" destOrd="0" parTransId="{F0ABE68D-B630-4202-9B05-3D59DC2DCC5F}" sibTransId="{6208A938-0242-44F4-B496-442F55A7483F}"/>
    <dgm:cxn modelId="{A4FF9EDF-1C02-4098-AFC1-12BF48CB8166}" srcId="{F8E35108-625C-4110-B641-999FBA5FD5B6}" destId="{9098E9DD-F9EE-4750-B3EB-2F64B920775D}" srcOrd="2" destOrd="0" parTransId="{A8FBA19B-9648-417F-A742-EF42F5D0C631}" sibTransId="{217E442A-5A9C-4E39-9F9D-A298AE0406D4}"/>
    <dgm:cxn modelId="{B324FEA7-1FA6-4F42-A90C-411E76AAA246}" srcId="{B62B1BA2-0AA0-4499-85D9-FD3E7FD955C1}" destId="{6494968E-7590-4AE4-93ED-22CE172CF01E}" srcOrd="0" destOrd="0" parTransId="{D2B6B0F2-0CFD-437C-A7A8-6DD84EC27A90}" sibTransId="{C4EF4A18-B807-42A5-BAFD-AC2896611E29}"/>
    <dgm:cxn modelId="{482B31F9-B1F2-45DE-8AB0-6641A5E25FD7}" srcId="{9098E9DD-F9EE-4750-B3EB-2F64B920775D}" destId="{59743B00-CAA4-411F-AFF5-D5330CD54AA4}" srcOrd="0" destOrd="0" parTransId="{456F132C-9524-4A30-A677-1DA09CA72D7E}" sibTransId="{2FBBF52A-5CF7-40D4-8FD8-08584C9B584F}"/>
    <dgm:cxn modelId="{34252F1F-239A-44C1-B8AF-9C193F780483}" type="presOf" srcId="{9098E9DD-F9EE-4750-B3EB-2F64B920775D}" destId="{03CF7D52-5869-4FEA-A9A8-A7A6B39B96DC}" srcOrd="0" destOrd="0" presId="urn:microsoft.com/office/officeart/2005/8/layout/vList5"/>
    <dgm:cxn modelId="{F638BB74-1C98-46F2-A8BD-1DDCF15C4DCA}" type="presOf" srcId="{6494968E-7590-4AE4-93ED-22CE172CF01E}" destId="{8EC1DACC-4AB1-4735-A64C-35C135692713}" srcOrd="0" destOrd="0" presId="urn:microsoft.com/office/officeart/2005/8/layout/vList5"/>
    <dgm:cxn modelId="{14709722-72EC-4BCB-AB59-5F2BBAA2004B}" type="presOf" srcId="{D57867DF-2C22-4EC7-97A9-C516E58839BA}" destId="{16DE3218-7F2C-4B7A-BC5A-CDC064E074DF}" srcOrd="0" destOrd="0" presId="urn:microsoft.com/office/officeart/2005/8/layout/vList5"/>
    <dgm:cxn modelId="{66E14901-889C-4C86-ADF0-046B904EA022}" srcId="{21270953-737B-4EEF-9BFA-9216E2E5E9B1}" destId="{D57867DF-2C22-4EC7-97A9-C516E58839BA}" srcOrd="0" destOrd="0" parTransId="{F3805EE3-C35C-40B2-AB3D-ACC1F5803CC8}" sibTransId="{291121A5-5508-4691-BFBD-966BAA9DCC57}"/>
    <dgm:cxn modelId="{AA881CA9-5F5A-4E9D-A2E7-42E7C86809F0}" type="presOf" srcId="{21270953-737B-4EEF-9BFA-9216E2E5E9B1}" destId="{7BE59CE6-9E9F-446A-8982-D37FFF2599CB}" srcOrd="0" destOrd="0" presId="urn:microsoft.com/office/officeart/2005/8/layout/vList5"/>
    <dgm:cxn modelId="{E344D33D-E51E-4CA1-A82F-A24DE8D95706}" srcId="{F8E35108-625C-4110-B641-999FBA5FD5B6}" destId="{21270953-737B-4EEF-9BFA-9216E2E5E9B1}" srcOrd="1" destOrd="0" parTransId="{8209E932-DD4F-4E2E-B710-BA44E3E59467}" sibTransId="{85D506B8-C66B-4157-8B60-2E2FB89BC2F1}"/>
    <dgm:cxn modelId="{15844BAB-ABCC-4282-ADAE-55718681FFB5}" type="presOf" srcId="{B62B1BA2-0AA0-4499-85D9-FD3E7FD955C1}" destId="{9A9E7225-A5FC-4793-8840-115F23FA5D0F}" srcOrd="0" destOrd="0" presId="urn:microsoft.com/office/officeart/2005/8/layout/vList5"/>
    <dgm:cxn modelId="{DCF77B6F-9CCF-4DE4-AE52-B81682B9136D}" type="presOf" srcId="{F8E35108-625C-4110-B641-999FBA5FD5B6}" destId="{011BFEB8-95D1-4186-ABA2-D47E19ED7454}" srcOrd="0" destOrd="0" presId="urn:microsoft.com/office/officeart/2005/8/layout/vList5"/>
    <dgm:cxn modelId="{3A6A6D7E-81DF-4C7E-8976-D7C468F9E486}" type="presOf" srcId="{59743B00-CAA4-411F-AFF5-D5330CD54AA4}" destId="{0EC3006B-C5C5-4BB7-AA57-927917554795}" srcOrd="0" destOrd="0" presId="urn:microsoft.com/office/officeart/2005/8/layout/vList5"/>
    <dgm:cxn modelId="{66D85DF1-C515-4A08-B0AC-FB8E33427469}" type="presParOf" srcId="{011BFEB8-95D1-4186-ABA2-D47E19ED7454}" destId="{FBD4D20E-366C-44B7-BCCE-E5655D1AB2FB}" srcOrd="0" destOrd="0" presId="urn:microsoft.com/office/officeart/2005/8/layout/vList5"/>
    <dgm:cxn modelId="{F5AC48BA-7B44-4C1E-8FE4-47BF4F09FB28}" type="presParOf" srcId="{FBD4D20E-366C-44B7-BCCE-E5655D1AB2FB}" destId="{9A9E7225-A5FC-4793-8840-115F23FA5D0F}" srcOrd="0" destOrd="0" presId="urn:microsoft.com/office/officeart/2005/8/layout/vList5"/>
    <dgm:cxn modelId="{2D2FC88C-46F5-40D9-841D-271AADBE2C8F}" type="presParOf" srcId="{FBD4D20E-366C-44B7-BCCE-E5655D1AB2FB}" destId="{8EC1DACC-4AB1-4735-A64C-35C135692713}" srcOrd="1" destOrd="0" presId="urn:microsoft.com/office/officeart/2005/8/layout/vList5"/>
    <dgm:cxn modelId="{9A50BA43-0440-474E-84C5-D718A357E7C0}" type="presParOf" srcId="{011BFEB8-95D1-4186-ABA2-D47E19ED7454}" destId="{81E0CBC0-697E-428F-835C-32991D1C00F0}" srcOrd="1" destOrd="0" presId="urn:microsoft.com/office/officeart/2005/8/layout/vList5"/>
    <dgm:cxn modelId="{26E5928B-BA58-48D2-8BD5-3686441FADE0}" type="presParOf" srcId="{011BFEB8-95D1-4186-ABA2-D47E19ED7454}" destId="{A4AC5BEA-AEBB-406B-A920-C4A7175FB361}" srcOrd="2" destOrd="0" presId="urn:microsoft.com/office/officeart/2005/8/layout/vList5"/>
    <dgm:cxn modelId="{3E208DF6-2D09-479C-8622-EEE6EAB236B4}" type="presParOf" srcId="{A4AC5BEA-AEBB-406B-A920-C4A7175FB361}" destId="{7BE59CE6-9E9F-446A-8982-D37FFF2599CB}" srcOrd="0" destOrd="0" presId="urn:microsoft.com/office/officeart/2005/8/layout/vList5"/>
    <dgm:cxn modelId="{08A955C1-0816-462C-9F3A-EC691BB71B17}" type="presParOf" srcId="{A4AC5BEA-AEBB-406B-A920-C4A7175FB361}" destId="{16DE3218-7F2C-4B7A-BC5A-CDC064E074DF}" srcOrd="1" destOrd="0" presId="urn:microsoft.com/office/officeart/2005/8/layout/vList5"/>
    <dgm:cxn modelId="{CE552DF3-0737-4FA8-BE9A-4940BDA0603F}" type="presParOf" srcId="{011BFEB8-95D1-4186-ABA2-D47E19ED7454}" destId="{5EB9D76A-24F2-461D-8541-5D30932FCC1B}" srcOrd="3" destOrd="0" presId="urn:microsoft.com/office/officeart/2005/8/layout/vList5"/>
    <dgm:cxn modelId="{DB89CCCC-F42B-4D4D-9BA2-44C333731546}" type="presParOf" srcId="{011BFEB8-95D1-4186-ABA2-D47E19ED7454}" destId="{FD4FE405-4D74-4274-8FB5-B14FAFE2DE5E}" srcOrd="4" destOrd="0" presId="urn:microsoft.com/office/officeart/2005/8/layout/vList5"/>
    <dgm:cxn modelId="{6282F45F-C126-4729-8FC0-F4DAE7831882}" type="presParOf" srcId="{FD4FE405-4D74-4274-8FB5-B14FAFE2DE5E}" destId="{03CF7D52-5869-4FEA-A9A8-A7A6B39B96DC}" srcOrd="0" destOrd="0" presId="urn:microsoft.com/office/officeart/2005/8/layout/vList5"/>
    <dgm:cxn modelId="{53351E45-68A3-4831-8E44-506330BEB398}" type="presParOf" srcId="{FD4FE405-4D74-4274-8FB5-B14FAFE2DE5E}" destId="{0EC3006B-C5C5-4BB7-AA57-9279175547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AAFD9C-C46C-408E-B70D-D65F74E78974}" type="doc">
      <dgm:prSet loTypeId="urn:microsoft.com/office/officeart/2005/8/layout/chevron2" loCatId="list" qsTypeId="urn:microsoft.com/office/officeart/2005/8/quickstyle/simple1" qsCatId="simple" csTypeId="urn:microsoft.com/office/officeart/2005/8/colors/colorful1#22" csCatId="colorful" phldr="1"/>
      <dgm:spPr/>
      <dgm:t>
        <a:bodyPr/>
        <a:lstStyle/>
        <a:p>
          <a:endParaRPr lang="en-PH"/>
        </a:p>
      </dgm:t>
    </dgm:pt>
    <dgm:pt modelId="{7B1CEEB3-09E5-4BD6-BD15-7074E8631C8C}">
      <dgm:prSet phldrT="[Text]"/>
      <dgm:spPr/>
      <dgm:t>
        <a:bodyPr/>
        <a:lstStyle/>
        <a:p>
          <a:r>
            <a:rPr lang="fr-BE" dirty="0" smtClean="0"/>
            <a:t> </a:t>
          </a:r>
          <a:endParaRPr lang="en-PH" dirty="0"/>
        </a:p>
      </dgm:t>
    </dgm:pt>
    <dgm:pt modelId="{3C205DA1-CB62-4A74-9F6A-F64C034ACF94}" type="parTrans" cxnId="{AC1FA9C5-5F97-4CE7-9B29-93D4F29CF632}">
      <dgm:prSet/>
      <dgm:spPr/>
      <dgm:t>
        <a:bodyPr/>
        <a:lstStyle/>
        <a:p>
          <a:endParaRPr lang="en-PH"/>
        </a:p>
      </dgm:t>
    </dgm:pt>
    <dgm:pt modelId="{AB070BB2-C217-4EDA-95E9-6931ED1B4EF1}" type="sibTrans" cxnId="{AC1FA9C5-5F97-4CE7-9B29-93D4F29CF632}">
      <dgm:prSet/>
      <dgm:spPr/>
      <dgm:t>
        <a:bodyPr/>
        <a:lstStyle/>
        <a:p>
          <a:endParaRPr lang="en-PH"/>
        </a:p>
      </dgm:t>
    </dgm:pt>
    <dgm:pt modelId="{2E364A96-1717-405A-AFFD-834BEB7B46D4}">
      <dgm:prSet phldrT="[Text]"/>
      <dgm:spPr/>
      <dgm:t>
        <a:bodyPr/>
        <a:lstStyle/>
        <a:p>
          <a:r>
            <a:rPr lang="en-PH" b="0" dirty="0" err="1" smtClean="0"/>
            <a:t>Incentivi</a:t>
          </a:r>
          <a:r>
            <a:rPr lang="en-PH" b="0" dirty="0" smtClean="0"/>
            <a:t> “Feed-in tariff”: </a:t>
          </a:r>
          <a:r>
            <a:rPr lang="en-PH" b="0" dirty="0" err="1" smtClean="0"/>
            <a:t>tariffe</a:t>
          </a:r>
          <a:r>
            <a:rPr lang="en-PH" b="0" dirty="0" smtClean="0"/>
            <a:t> </a:t>
          </a:r>
          <a:r>
            <a:rPr lang="en-PH" b="0" dirty="0" err="1" smtClean="0"/>
            <a:t>preferenziali</a:t>
          </a:r>
          <a:r>
            <a:rPr lang="en-PH" b="0" dirty="0" smtClean="0"/>
            <a:t> in </a:t>
          </a:r>
          <a:r>
            <a:rPr lang="en-PH" b="0" dirty="0" err="1" smtClean="0"/>
            <a:t>caso</a:t>
          </a:r>
          <a:r>
            <a:rPr lang="en-PH" b="0" dirty="0" smtClean="0"/>
            <a:t> di </a:t>
          </a:r>
          <a:r>
            <a:rPr lang="en-PH" b="0" dirty="0" err="1" smtClean="0"/>
            <a:t>vendita</a:t>
          </a:r>
          <a:r>
            <a:rPr lang="en-PH" b="0" dirty="0" smtClean="0"/>
            <a:t> di </a:t>
          </a:r>
          <a:r>
            <a:rPr lang="en-PH" b="0" dirty="0" err="1" smtClean="0"/>
            <a:t>energia</a:t>
          </a:r>
          <a:r>
            <a:rPr lang="en-PH" b="0" dirty="0" smtClean="0"/>
            <a:t> </a:t>
          </a:r>
          <a:r>
            <a:rPr lang="en-PH" b="0" dirty="0" err="1" smtClean="0"/>
            <a:t>prodotta</a:t>
          </a:r>
          <a:r>
            <a:rPr lang="en-PH" b="0" dirty="0" smtClean="0"/>
            <a:t> da </a:t>
          </a:r>
          <a:r>
            <a:rPr lang="en-PH" b="0" dirty="0" err="1" smtClean="0"/>
            <a:t>fonti</a:t>
          </a:r>
          <a:r>
            <a:rPr lang="en-PH" b="0" dirty="0" smtClean="0"/>
            <a:t> </a:t>
          </a:r>
          <a:r>
            <a:rPr lang="en-PH" b="0" dirty="0" err="1" smtClean="0"/>
            <a:t>rinnovabili</a:t>
          </a:r>
          <a:endParaRPr lang="en-PH" b="0" dirty="0"/>
        </a:p>
      </dgm:t>
    </dgm:pt>
    <dgm:pt modelId="{A9FC536A-FD25-4B23-BC72-64D5B606F5C5}" type="parTrans" cxnId="{D0406C41-865D-4271-A8CA-18AB1EF121ED}">
      <dgm:prSet/>
      <dgm:spPr/>
      <dgm:t>
        <a:bodyPr/>
        <a:lstStyle/>
        <a:p>
          <a:endParaRPr lang="en-PH"/>
        </a:p>
      </dgm:t>
    </dgm:pt>
    <dgm:pt modelId="{DBDB6F68-CAA9-494A-9908-6187FB77F761}" type="sibTrans" cxnId="{D0406C41-865D-4271-A8CA-18AB1EF121ED}">
      <dgm:prSet/>
      <dgm:spPr/>
      <dgm:t>
        <a:bodyPr/>
        <a:lstStyle/>
        <a:p>
          <a:endParaRPr lang="en-PH"/>
        </a:p>
      </dgm:t>
    </dgm:pt>
    <dgm:pt modelId="{59126FAC-95FC-45E3-AF0B-A68D1F95BAAA}">
      <dgm:prSet phldrT="[Text]"/>
      <dgm:spPr/>
      <dgm:t>
        <a:bodyPr/>
        <a:lstStyle/>
        <a:p>
          <a:r>
            <a:rPr lang="fr-BE" dirty="0" smtClean="0"/>
            <a:t> </a:t>
          </a:r>
          <a:endParaRPr lang="en-PH" dirty="0"/>
        </a:p>
      </dgm:t>
    </dgm:pt>
    <dgm:pt modelId="{532838CB-02BA-4677-B53E-F6310B071E75}" type="parTrans" cxnId="{AD99D03F-1052-4795-8973-DBBE19A34615}">
      <dgm:prSet/>
      <dgm:spPr/>
      <dgm:t>
        <a:bodyPr/>
        <a:lstStyle/>
        <a:p>
          <a:endParaRPr lang="en-PH"/>
        </a:p>
      </dgm:t>
    </dgm:pt>
    <dgm:pt modelId="{EF0A047C-6F86-4467-9169-098F79244DD6}" type="sibTrans" cxnId="{AD99D03F-1052-4795-8973-DBBE19A34615}">
      <dgm:prSet/>
      <dgm:spPr/>
      <dgm:t>
        <a:bodyPr/>
        <a:lstStyle/>
        <a:p>
          <a:endParaRPr lang="en-PH"/>
        </a:p>
      </dgm:t>
    </dgm:pt>
    <dgm:pt modelId="{C8ADF525-0E1E-4332-B318-46630DE2F368}">
      <dgm:prSet phldrT="[Text]"/>
      <dgm:spPr/>
      <dgm:t>
        <a:bodyPr/>
        <a:lstStyle/>
        <a:p>
          <a:r>
            <a:rPr lang="en-PH" dirty="0" err="1" smtClean="0"/>
            <a:t>Riforme</a:t>
          </a:r>
          <a:r>
            <a:rPr lang="en-PH" dirty="0" smtClean="0"/>
            <a:t> a </a:t>
          </a:r>
          <a:r>
            <a:rPr lang="en-PH" dirty="0" err="1" smtClean="0"/>
            <a:t>favore</a:t>
          </a:r>
          <a:r>
            <a:rPr lang="en-PH" dirty="0" smtClean="0"/>
            <a:t> </a:t>
          </a:r>
          <a:r>
            <a:rPr lang="en-PH" dirty="0" err="1" smtClean="0"/>
            <a:t>della</a:t>
          </a:r>
          <a:r>
            <a:rPr lang="en-PH" dirty="0" smtClean="0"/>
            <a:t> </a:t>
          </a:r>
          <a:r>
            <a:rPr lang="en-PH" dirty="0" err="1" smtClean="0"/>
            <a:t>crescita</a:t>
          </a:r>
          <a:r>
            <a:rPr lang="en-PH" dirty="0" smtClean="0"/>
            <a:t> e a </a:t>
          </a:r>
          <a:r>
            <a:rPr lang="en-PH" dirty="0" err="1" smtClean="0"/>
            <a:t>garanzia</a:t>
          </a:r>
          <a:r>
            <a:rPr lang="en-PH" dirty="0" smtClean="0"/>
            <a:t> di </a:t>
          </a:r>
          <a:r>
            <a:rPr lang="en-PH" dirty="0" err="1" smtClean="0"/>
            <a:t>una</a:t>
          </a:r>
          <a:r>
            <a:rPr lang="en-PH" dirty="0" smtClean="0"/>
            <a:t> </a:t>
          </a:r>
          <a:r>
            <a:rPr lang="en-PH" dirty="0" err="1" smtClean="0"/>
            <a:t>competizione</a:t>
          </a:r>
          <a:r>
            <a:rPr lang="en-PH" dirty="0" smtClean="0"/>
            <a:t> </a:t>
          </a:r>
          <a:r>
            <a:rPr lang="en-PH" dirty="0" err="1" smtClean="0"/>
            <a:t>corretta</a:t>
          </a:r>
          <a:r>
            <a:rPr lang="en-PH" dirty="0" smtClean="0"/>
            <a:t> (Electric Power Industry Reform Act)</a:t>
          </a:r>
          <a:endParaRPr lang="en-PH" dirty="0"/>
        </a:p>
      </dgm:t>
    </dgm:pt>
    <dgm:pt modelId="{6D4D2FE1-6E6F-4368-BE12-0DF0A4CAD429}" type="parTrans" cxnId="{D356AE7A-8C83-4FEA-A853-A43879E149D2}">
      <dgm:prSet/>
      <dgm:spPr/>
      <dgm:t>
        <a:bodyPr/>
        <a:lstStyle/>
        <a:p>
          <a:endParaRPr lang="en-PH"/>
        </a:p>
      </dgm:t>
    </dgm:pt>
    <dgm:pt modelId="{86B7A9BB-0DF6-49F2-8892-475845BFBD81}" type="sibTrans" cxnId="{D356AE7A-8C83-4FEA-A853-A43879E149D2}">
      <dgm:prSet/>
      <dgm:spPr/>
      <dgm:t>
        <a:bodyPr/>
        <a:lstStyle/>
        <a:p>
          <a:endParaRPr lang="en-PH"/>
        </a:p>
      </dgm:t>
    </dgm:pt>
    <dgm:pt modelId="{D2EB5B9C-7706-4578-A5B7-6EF2421D5238}">
      <dgm:prSet phldrT="[Text]"/>
      <dgm:spPr/>
      <dgm:t>
        <a:bodyPr/>
        <a:lstStyle/>
        <a:p>
          <a:r>
            <a:rPr lang="fr-BE" dirty="0" smtClean="0"/>
            <a:t> </a:t>
          </a:r>
          <a:endParaRPr lang="en-PH" dirty="0"/>
        </a:p>
      </dgm:t>
    </dgm:pt>
    <dgm:pt modelId="{2E3E7A0D-1CF6-431D-B536-9F338BF4F256}" type="parTrans" cxnId="{42141EF4-A735-4812-B165-FC6DA42CF929}">
      <dgm:prSet/>
      <dgm:spPr/>
      <dgm:t>
        <a:bodyPr/>
        <a:lstStyle/>
        <a:p>
          <a:endParaRPr lang="en-PH"/>
        </a:p>
      </dgm:t>
    </dgm:pt>
    <dgm:pt modelId="{765A49C8-E0B0-447E-93FB-033ADB3D86FE}" type="sibTrans" cxnId="{42141EF4-A735-4812-B165-FC6DA42CF929}">
      <dgm:prSet/>
      <dgm:spPr/>
      <dgm:t>
        <a:bodyPr/>
        <a:lstStyle/>
        <a:p>
          <a:endParaRPr lang="en-PH"/>
        </a:p>
      </dgm:t>
    </dgm:pt>
    <dgm:pt modelId="{A3520CFA-858F-4419-8F91-A51F0E73613A}">
      <dgm:prSet phldrT="[Text]"/>
      <dgm:spPr/>
      <dgm:t>
        <a:bodyPr/>
        <a:lstStyle/>
        <a:p>
          <a:r>
            <a:rPr lang="en-PH" dirty="0" err="1" smtClean="0"/>
            <a:t>Problemi</a:t>
          </a:r>
          <a:r>
            <a:rPr lang="en-PH" dirty="0" smtClean="0"/>
            <a:t> di </a:t>
          </a:r>
          <a:r>
            <a:rPr lang="en-PH" dirty="0" err="1" smtClean="0"/>
            <a:t>insufficienze</a:t>
          </a:r>
          <a:r>
            <a:rPr lang="en-PH" dirty="0" smtClean="0"/>
            <a:t> </a:t>
          </a:r>
          <a:r>
            <a:rPr lang="en-PH" dirty="0" err="1" smtClean="0"/>
            <a:t>energetiche</a:t>
          </a:r>
          <a:r>
            <a:rPr lang="en-PH" dirty="0" smtClean="0"/>
            <a:t> </a:t>
          </a:r>
          <a:r>
            <a:rPr lang="en-PH" dirty="0" err="1" smtClean="0"/>
            <a:t>nelle</a:t>
          </a:r>
          <a:r>
            <a:rPr lang="en-PH" dirty="0" smtClean="0"/>
            <a:t> province e </a:t>
          </a:r>
          <a:r>
            <a:rPr lang="en-PH" dirty="0" err="1" smtClean="0"/>
            <a:t>nella</a:t>
          </a:r>
          <a:r>
            <a:rPr lang="en-PH" dirty="0" smtClean="0"/>
            <a:t> </a:t>
          </a:r>
          <a:r>
            <a:rPr lang="en-PH" dirty="0" err="1" smtClean="0"/>
            <a:t>capitale</a:t>
          </a:r>
          <a:r>
            <a:rPr lang="en-PH" dirty="0" smtClean="0"/>
            <a:t> </a:t>
          </a:r>
          <a:endParaRPr lang="en-PH" dirty="0"/>
        </a:p>
      </dgm:t>
    </dgm:pt>
    <dgm:pt modelId="{FEC906DE-DA7B-4514-ACF1-97AA68B2889C}" type="parTrans" cxnId="{89D8E33A-4CAC-4C93-98EA-218C6C54A9C4}">
      <dgm:prSet/>
      <dgm:spPr/>
      <dgm:t>
        <a:bodyPr/>
        <a:lstStyle/>
        <a:p>
          <a:endParaRPr lang="en-PH"/>
        </a:p>
      </dgm:t>
    </dgm:pt>
    <dgm:pt modelId="{A587A0F0-DD14-4881-AAB9-AD8EEB8DAB07}" type="sibTrans" cxnId="{89D8E33A-4CAC-4C93-98EA-218C6C54A9C4}">
      <dgm:prSet/>
      <dgm:spPr/>
      <dgm:t>
        <a:bodyPr/>
        <a:lstStyle/>
        <a:p>
          <a:endParaRPr lang="en-PH"/>
        </a:p>
      </dgm:t>
    </dgm:pt>
    <dgm:pt modelId="{62A6845C-1694-44B0-898B-A0B49A36CA63}">
      <dgm:prSet phldrT="[Text]"/>
      <dgm:spPr/>
      <dgm:t>
        <a:bodyPr/>
        <a:lstStyle/>
        <a:p>
          <a:r>
            <a:rPr lang="en-PH" dirty="0" err="1" smtClean="0"/>
            <a:t>Ambiziosi</a:t>
          </a:r>
          <a:r>
            <a:rPr lang="en-PH" dirty="0" smtClean="0"/>
            <a:t> </a:t>
          </a:r>
          <a:r>
            <a:rPr lang="en-PH" dirty="0" err="1" smtClean="0"/>
            <a:t>progetti</a:t>
          </a:r>
          <a:r>
            <a:rPr lang="en-PH" dirty="0" smtClean="0"/>
            <a:t> del </a:t>
          </a:r>
          <a:r>
            <a:rPr lang="en-PH" dirty="0" err="1" smtClean="0"/>
            <a:t>governo</a:t>
          </a:r>
          <a:r>
            <a:rPr lang="en-PH" dirty="0" smtClean="0"/>
            <a:t> </a:t>
          </a:r>
          <a:r>
            <a:rPr lang="en-PH" dirty="0" err="1" smtClean="0"/>
            <a:t>attraverso</a:t>
          </a:r>
          <a:r>
            <a:rPr lang="en-PH" dirty="0" smtClean="0"/>
            <a:t> </a:t>
          </a:r>
          <a:r>
            <a:rPr lang="en-PH" dirty="0" err="1" smtClean="0"/>
            <a:t>il</a:t>
          </a:r>
          <a:r>
            <a:rPr lang="en-PH" dirty="0" smtClean="0"/>
            <a:t> National Renewable Energy Program (NREP) </a:t>
          </a:r>
          <a:endParaRPr lang="en-PH" dirty="0"/>
        </a:p>
      </dgm:t>
    </dgm:pt>
    <dgm:pt modelId="{24BBB855-9A15-46D3-A12B-9250ADE0ECF8}" type="parTrans" cxnId="{0E2059C8-54AC-4455-94F5-7ED52D5E50D5}">
      <dgm:prSet/>
      <dgm:spPr/>
      <dgm:t>
        <a:bodyPr/>
        <a:lstStyle/>
        <a:p>
          <a:endParaRPr lang="en-PH"/>
        </a:p>
      </dgm:t>
    </dgm:pt>
    <dgm:pt modelId="{47CE6607-9BF0-4AF2-A8EB-E8DC5C66D935}" type="sibTrans" cxnId="{0E2059C8-54AC-4455-94F5-7ED52D5E50D5}">
      <dgm:prSet/>
      <dgm:spPr/>
      <dgm:t>
        <a:bodyPr/>
        <a:lstStyle/>
        <a:p>
          <a:endParaRPr lang="en-PH"/>
        </a:p>
      </dgm:t>
    </dgm:pt>
    <dgm:pt modelId="{B9825D3E-1DD7-4F02-A77C-3A3DD8B4DE87}">
      <dgm:prSet phldrT="[Text]"/>
      <dgm:spPr/>
      <dgm:t>
        <a:bodyPr/>
        <a:lstStyle/>
        <a:p>
          <a:endParaRPr lang="en-PH" dirty="0"/>
        </a:p>
      </dgm:t>
    </dgm:pt>
    <dgm:pt modelId="{1F78F319-FA0F-4708-9FFE-32CC0E5D2BAB}" type="parTrans" cxnId="{8AA84E04-BAFE-44D8-A692-D68CB8281C4E}">
      <dgm:prSet/>
      <dgm:spPr/>
      <dgm:t>
        <a:bodyPr/>
        <a:lstStyle/>
        <a:p>
          <a:endParaRPr lang="en-PH"/>
        </a:p>
      </dgm:t>
    </dgm:pt>
    <dgm:pt modelId="{47A9F4C2-B56E-4601-BF5B-ACFE31C93328}" type="sibTrans" cxnId="{8AA84E04-BAFE-44D8-A692-D68CB8281C4E}">
      <dgm:prSet/>
      <dgm:spPr/>
      <dgm:t>
        <a:bodyPr/>
        <a:lstStyle/>
        <a:p>
          <a:endParaRPr lang="en-PH"/>
        </a:p>
      </dgm:t>
    </dgm:pt>
    <dgm:pt modelId="{FCBBEEAE-2729-4A87-8DBB-1B3658E34687}" type="pres">
      <dgm:prSet presAssocID="{50AAFD9C-C46C-408E-B70D-D65F74E78974}" presName="linearFlow" presStyleCnt="0">
        <dgm:presLayoutVars>
          <dgm:dir/>
          <dgm:animLvl val="lvl"/>
          <dgm:resizeHandles val="exact"/>
        </dgm:presLayoutVars>
      </dgm:prSet>
      <dgm:spPr/>
      <dgm:t>
        <a:bodyPr/>
        <a:lstStyle/>
        <a:p>
          <a:endParaRPr lang="en-PH"/>
        </a:p>
      </dgm:t>
    </dgm:pt>
    <dgm:pt modelId="{FFD779FC-24BF-455D-A9B1-0161C52A3686}" type="pres">
      <dgm:prSet presAssocID="{7B1CEEB3-09E5-4BD6-BD15-7074E8631C8C}" presName="composite" presStyleCnt="0"/>
      <dgm:spPr/>
    </dgm:pt>
    <dgm:pt modelId="{80B91639-5069-4864-AE8E-390021BABDD1}" type="pres">
      <dgm:prSet presAssocID="{7B1CEEB3-09E5-4BD6-BD15-7074E8631C8C}" presName="parentText" presStyleLbl="alignNode1" presStyleIdx="0" presStyleCnt="4">
        <dgm:presLayoutVars>
          <dgm:chMax val="1"/>
          <dgm:bulletEnabled val="1"/>
        </dgm:presLayoutVars>
      </dgm:prSet>
      <dgm:spPr/>
      <dgm:t>
        <a:bodyPr/>
        <a:lstStyle/>
        <a:p>
          <a:endParaRPr lang="en-PH"/>
        </a:p>
      </dgm:t>
    </dgm:pt>
    <dgm:pt modelId="{16D1C8BD-933D-4650-BE86-6205DBE8BB08}" type="pres">
      <dgm:prSet presAssocID="{7B1CEEB3-09E5-4BD6-BD15-7074E8631C8C}" presName="descendantText" presStyleLbl="alignAcc1" presStyleIdx="0" presStyleCnt="4">
        <dgm:presLayoutVars>
          <dgm:bulletEnabled val="1"/>
        </dgm:presLayoutVars>
      </dgm:prSet>
      <dgm:spPr/>
      <dgm:t>
        <a:bodyPr/>
        <a:lstStyle/>
        <a:p>
          <a:endParaRPr lang="en-PH"/>
        </a:p>
      </dgm:t>
    </dgm:pt>
    <dgm:pt modelId="{8CBD23CB-89F4-40D1-99AF-AD599F259034}" type="pres">
      <dgm:prSet presAssocID="{AB070BB2-C217-4EDA-95E9-6931ED1B4EF1}" presName="sp" presStyleCnt="0"/>
      <dgm:spPr/>
    </dgm:pt>
    <dgm:pt modelId="{69A7A029-5F36-43E1-9A25-2B7C86B24DEC}" type="pres">
      <dgm:prSet presAssocID="{59126FAC-95FC-45E3-AF0B-A68D1F95BAAA}" presName="composite" presStyleCnt="0"/>
      <dgm:spPr/>
    </dgm:pt>
    <dgm:pt modelId="{5FDA227A-0DB6-465B-9665-DCE472744249}" type="pres">
      <dgm:prSet presAssocID="{59126FAC-95FC-45E3-AF0B-A68D1F95BAAA}" presName="parentText" presStyleLbl="alignNode1" presStyleIdx="1" presStyleCnt="4">
        <dgm:presLayoutVars>
          <dgm:chMax val="1"/>
          <dgm:bulletEnabled val="1"/>
        </dgm:presLayoutVars>
      </dgm:prSet>
      <dgm:spPr/>
      <dgm:t>
        <a:bodyPr/>
        <a:lstStyle/>
        <a:p>
          <a:endParaRPr lang="en-PH"/>
        </a:p>
      </dgm:t>
    </dgm:pt>
    <dgm:pt modelId="{EF0B68B0-141F-4DF9-9055-24D74C072D87}" type="pres">
      <dgm:prSet presAssocID="{59126FAC-95FC-45E3-AF0B-A68D1F95BAAA}" presName="descendantText" presStyleLbl="alignAcc1" presStyleIdx="1" presStyleCnt="4">
        <dgm:presLayoutVars>
          <dgm:bulletEnabled val="1"/>
        </dgm:presLayoutVars>
      </dgm:prSet>
      <dgm:spPr/>
      <dgm:t>
        <a:bodyPr/>
        <a:lstStyle/>
        <a:p>
          <a:endParaRPr lang="en-PH"/>
        </a:p>
      </dgm:t>
    </dgm:pt>
    <dgm:pt modelId="{BB290553-148C-485E-B6E0-E0ECCB75C2CB}" type="pres">
      <dgm:prSet presAssocID="{EF0A047C-6F86-4467-9169-098F79244DD6}" presName="sp" presStyleCnt="0"/>
      <dgm:spPr/>
    </dgm:pt>
    <dgm:pt modelId="{2DDBCFC5-0863-4E4F-AB21-AD1C6F4BE9DB}" type="pres">
      <dgm:prSet presAssocID="{D2EB5B9C-7706-4578-A5B7-6EF2421D5238}" presName="composite" presStyleCnt="0"/>
      <dgm:spPr/>
    </dgm:pt>
    <dgm:pt modelId="{536D3EDC-5DE5-47AB-9308-28B07A1E676A}" type="pres">
      <dgm:prSet presAssocID="{D2EB5B9C-7706-4578-A5B7-6EF2421D5238}" presName="parentText" presStyleLbl="alignNode1" presStyleIdx="2" presStyleCnt="4">
        <dgm:presLayoutVars>
          <dgm:chMax val="1"/>
          <dgm:bulletEnabled val="1"/>
        </dgm:presLayoutVars>
      </dgm:prSet>
      <dgm:spPr/>
      <dgm:t>
        <a:bodyPr/>
        <a:lstStyle/>
        <a:p>
          <a:endParaRPr lang="en-PH"/>
        </a:p>
      </dgm:t>
    </dgm:pt>
    <dgm:pt modelId="{44D48BC5-0041-4417-A001-9664ECD1E49B}" type="pres">
      <dgm:prSet presAssocID="{D2EB5B9C-7706-4578-A5B7-6EF2421D5238}" presName="descendantText" presStyleLbl="alignAcc1" presStyleIdx="2" presStyleCnt="4" custLinFactNeighborX="-107" custLinFactNeighborY="2027">
        <dgm:presLayoutVars>
          <dgm:bulletEnabled val="1"/>
        </dgm:presLayoutVars>
      </dgm:prSet>
      <dgm:spPr/>
      <dgm:t>
        <a:bodyPr/>
        <a:lstStyle/>
        <a:p>
          <a:endParaRPr lang="en-PH"/>
        </a:p>
      </dgm:t>
    </dgm:pt>
    <dgm:pt modelId="{346A763E-478B-4008-ADDF-D802152F1B7E}" type="pres">
      <dgm:prSet presAssocID="{765A49C8-E0B0-447E-93FB-033ADB3D86FE}" presName="sp" presStyleCnt="0"/>
      <dgm:spPr/>
    </dgm:pt>
    <dgm:pt modelId="{9E9AFF54-6AFF-4379-BA86-6B2700597D2B}" type="pres">
      <dgm:prSet presAssocID="{B9825D3E-1DD7-4F02-A77C-3A3DD8B4DE87}" presName="composite" presStyleCnt="0"/>
      <dgm:spPr/>
    </dgm:pt>
    <dgm:pt modelId="{1A72BC6E-E369-425A-9E1F-17E79A704946}" type="pres">
      <dgm:prSet presAssocID="{B9825D3E-1DD7-4F02-A77C-3A3DD8B4DE87}" presName="parentText" presStyleLbl="alignNode1" presStyleIdx="3" presStyleCnt="4">
        <dgm:presLayoutVars>
          <dgm:chMax val="1"/>
          <dgm:bulletEnabled val="1"/>
        </dgm:presLayoutVars>
      </dgm:prSet>
      <dgm:spPr/>
      <dgm:t>
        <a:bodyPr/>
        <a:lstStyle/>
        <a:p>
          <a:endParaRPr lang="en-PH"/>
        </a:p>
      </dgm:t>
    </dgm:pt>
    <dgm:pt modelId="{ED6FCB04-CA4E-4919-9984-1BF3FD37FF39}" type="pres">
      <dgm:prSet presAssocID="{B9825D3E-1DD7-4F02-A77C-3A3DD8B4DE87}" presName="descendantText" presStyleLbl="alignAcc1" presStyleIdx="3" presStyleCnt="4">
        <dgm:presLayoutVars>
          <dgm:bulletEnabled val="1"/>
        </dgm:presLayoutVars>
      </dgm:prSet>
      <dgm:spPr/>
      <dgm:t>
        <a:bodyPr/>
        <a:lstStyle/>
        <a:p>
          <a:endParaRPr lang="en-PH"/>
        </a:p>
      </dgm:t>
    </dgm:pt>
  </dgm:ptLst>
  <dgm:cxnLst>
    <dgm:cxn modelId="{5627CC32-DD89-49D1-A81A-B1111DFA26D7}" type="presOf" srcId="{2E364A96-1717-405A-AFFD-834BEB7B46D4}" destId="{16D1C8BD-933D-4650-BE86-6205DBE8BB08}" srcOrd="0" destOrd="0" presId="urn:microsoft.com/office/officeart/2005/8/layout/chevron2"/>
    <dgm:cxn modelId="{0E2059C8-54AC-4455-94F5-7ED52D5E50D5}" srcId="{B9825D3E-1DD7-4F02-A77C-3A3DD8B4DE87}" destId="{62A6845C-1694-44B0-898B-A0B49A36CA63}" srcOrd="0" destOrd="0" parTransId="{24BBB855-9A15-46D3-A12B-9250ADE0ECF8}" sibTransId="{47CE6607-9BF0-4AF2-A8EB-E8DC5C66D935}"/>
    <dgm:cxn modelId="{AF2F134E-F084-475B-9126-3E6E3CEC1DB1}" type="presOf" srcId="{C8ADF525-0E1E-4332-B318-46630DE2F368}" destId="{EF0B68B0-141F-4DF9-9055-24D74C072D87}" srcOrd="0" destOrd="0" presId="urn:microsoft.com/office/officeart/2005/8/layout/chevron2"/>
    <dgm:cxn modelId="{8172664E-8E3B-4609-9BBD-8A3CD79E1E1D}" type="presOf" srcId="{50AAFD9C-C46C-408E-B70D-D65F74E78974}" destId="{FCBBEEAE-2729-4A87-8DBB-1B3658E34687}" srcOrd="0" destOrd="0" presId="urn:microsoft.com/office/officeart/2005/8/layout/chevron2"/>
    <dgm:cxn modelId="{68346C84-9ACD-4F1B-8913-C810197D4D7B}" type="presOf" srcId="{7B1CEEB3-09E5-4BD6-BD15-7074E8631C8C}" destId="{80B91639-5069-4864-AE8E-390021BABDD1}" srcOrd="0" destOrd="0" presId="urn:microsoft.com/office/officeart/2005/8/layout/chevron2"/>
    <dgm:cxn modelId="{AD99D03F-1052-4795-8973-DBBE19A34615}" srcId="{50AAFD9C-C46C-408E-B70D-D65F74E78974}" destId="{59126FAC-95FC-45E3-AF0B-A68D1F95BAAA}" srcOrd="1" destOrd="0" parTransId="{532838CB-02BA-4677-B53E-F6310B071E75}" sibTransId="{EF0A047C-6F86-4467-9169-098F79244DD6}"/>
    <dgm:cxn modelId="{42141EF4-A735-4812-B165-FC6DA42CF929}" srcId="{50AAFD9C-C46C-408E-B70D-D65F74E78974}" destId="{D2EB5B9C-7706-4578-A5B7-6EF2421D5238}" srcOrd="2" destOrd="0" parTransId="{2E3E7A0D-1CF6-431D-B536-9F338BF4F256}" sibTransId="{765A49C8-E0B0-447E-93FB-033ADB3D86FE}"/>
    <dgm:cxn modelId="{89D8E33A-4CAC-4C93-98EA-218C6C54A9C4}" srcId="{D2EB5B9C-7706-4578-A5B7-6EF2421D5238}" destId="{A3520CFA-858F-4419-8F91-A51F0E73613A}" srcOrd="0" destOrd="0" parTransId="{FEC906DE-DA7B-4514-ACF1-97AA68B2889C}" sibTransId="{A587A0F0-DD14-4881-AAB9-AD8EEB8DAB07}"/>
    <dgm:cxn modelId="{8AA84E04-BAFE-44D8-A692-D68CB8281C4E}" srcId="{50AAFD9C-C46C-408E-B70D-D65F74E78974}" destId="{B9825D3E-1DD7-4F02-A77C-3A3DD8B4DE87}" srcOrd="3" destOrd="0" parTransId="{1F78F319-FA0F-4708-9FFE-32CC0E5D2BAB}" sibTransId="{47A9F4C2-B56E-4601-BF5B-ACFE31C93328}"/>
    <dgm:cxn modelId="{3CFD003A-27FF-48D6-8B1A-48CEEFEAC7FE}" type="presOf" srcId="{62A6845C-1694-44B0-898B-A0B49A36CA63}" destId="{ED6FCB04-CA4E-4919-9984-1BF3FD37FF39}" srcOrd="0" destOrd="0" presId="urn:microsoft.com/office/officeart/2005/8/layout/chevron2"/>
    <dgm:cxn modelId="{AC1FA9C5-5F97-4CE7-9B29-93D4F29CF632}" srcId="{50AAFD9C-C46C-408E-B70D-D65F74E78974}" destId="{7B1CEEB3-09E5-4BD6-BD15-7074E8631C8C}" srcOrd="0" destOrd="0" parTransId="{3C205DA1-CB62-4A74-9F6A-F64C034ACF94}" sibTransId="{AB070BB2-C217-4EDA-95E9-6931ED1B4EF1}"/>
    <dgm:cxn modelId="{61DF2579-75D2-4718-9B6A-F8CBE7E4305F}" type="presOf" srcId="{59126FAC-95FC-45E3-AF0B-A68D1F95BAAA}" destId="{5FDA227A-0DB6-465B-9665-DCE472744249}" srcOrd="0" destOrd="0" presId="urn:microsoft.com/office/officeart/2005/8/layout/chevron2"/>
    <dgm:cxn modelId="{C9CDAEF5-3D55-48EA-BA0A-9688833F0C27}" type="presOf" srcId="{B9825D3E-1DD7-4F02-A77C-3A3DD8B4DE87}" destId="{1A72BC6E-E369-425A-9E1F-17E79A704946}" srcOrd="0" destOrd="0" presId="urn:microsoft.com/office/officeart/2005/8/layout/chevron2"/>
    <dgm:cxn modelId="{D0406C41-865D-4271-A8CA-18AB1EF121ED}" srcId="{7B1CEEB3-09E5-4BD6-BD15-7074E8631C8C}" destId="{2E364A96-1717-405A-AFFD-834BEB7B46D4}" srcOrd="0" destOrd="0" parTransId="{A9FC536A-FD25-4B23-BC72-64D5B606F5C5}" sibTransId="{DBDB6F68-CAA9-494A-9908-6187FB77F761}"/>
    <dgm:cxn modelId="{D356AE7A-8C83-4FEA-A853-A43879E149D2}" srcId="{59126FAC-95FC-45E3-AF0B-A68D1F95BAAA}" destId="{C8ADF525-0E1E-4332-B318-46630DE2F368}" srcOrd="0" destOrd="0" parTransId="{6D4D2FE1-6E6F-4368-BE12-0DF0A4CAD429}" sibTransId="{86B7A9BB-0DF6-49F2-8892-475845BFBD81}"/>
    <dgm:cxn modelId="{0DE54200-61C8-4646-B4E7-2EFB72DDAE60}" type="presOf" srcId="{A3520CFA-858F-4419-8F91-A51F0E73613A}" destId="{44D48BC5-0041-4417-A001-9664ECD1E49B}" srcOrd="0" destOrd="0" presId="urn:microsoft.com/office/officeart/2005/8/layout/chevron2"/>
    <dgm:cxn modelId="{78314514-C954-4045-B9E6-578857C2BBF5}" type="presOf" srcId="{D2EB5B9C-7706-4578-A5B7-6EF2421D5238}" destId="{536D3EDC-5DE5-47AB-9308-28B07A1E676A}" srcOrd="0" destOrd="0" presId="urn:microsoft.com/office/officeart/2005/8/layout/chevron2"/>
    <dgm:cxn modelId="{97BACDFC-1B41-4FFB-AA8D-CEC08A675968}" type="presParOf" srcId="{FCBBEEAE-2729-4A87-8DBB-1B3658E34687}" destId="{FFD779FC-24BF-455D-A9B1-0161C52A3686}" srcOrd="0" destOrd="0" presId="urn:microsoft.com/office/officeart/2005/8/layout/chevron2"/>
    <dgm:cxn modelId="{50FD51E9-1AE9-414D-B3AC-6AF35DF2F6A8}" type="presParOf" srcId="{FFD779FC-24BF-455D-A9B1-0161C52A3686}" destId="{80B91639-5069-4864-AE8E-390021BABDD1}" srcOrd="0" destOrd="0" presId="urn:microsoft.com/office/officeart/2005/8/layout/chevron2"/>
    <dgm:cxn modelId="{C9E9242B-E3E0-44F6-976D-3F45B7BF4DAA}" type="presParOf" srcId="{FFD779FC-24BF-455D-A9B1-0161C52A3686}" destId="{16D1C8BD-933D-4650-BE86-6205DBE8BB08}" srcOrd="1" destOrd="0" presId="urn:microsoft.com/office/officeart/2005/8/layout/chevron2"/>
    <dgm:cxn modelId="{EC4A6027-760F-4139-883F-3F1611B05E27}" type="presParOf" srcId="{FCBBEEAE-2729-4A87-8DBB-1B3658E34687}" destId="{8CBD23CB-89F4-40D1-99AF-AD599F259034}" srcOrd="1" destOrd="0" presId="urn:microsoft.com/office/officeart/2005/8/layout/chevron2"/>
    <dgm:cxn modelId="{7A058E13-6822-4C54-A126-CF9A3864B57C}" type="presParOf" srcId="{FCBBEEAE-2729-4A87-8DBB-1B3658E34687}" destId="{69A7A029-5F36-43E1-9A25-2B7C86B24DEC}" srcOrd="2" destOrd="0" presId="urn:microsoft.com/office/officeart/2005/8/layout/chevron2"/>
    <dgm:cxn modelId="{4C9E1322-B5C2-4A63-9CAF-AF2940698CFF}" type="presParOf" srcId="{69A7A029-5F36-43E1-9A25-2B7C86B24DEC}" destId="{5FDA227A-0DB6-465B-9665-DCE472744249}" srcOrd="0" destOrd="0" presId="urn:microsoft.com/office/officeart/2005/8/layout/chevron2"/>
    <dgm:cxn modelId="{321821B3-9BB2-4D8D-9D4D-7AE82EFAA61E}" type="presParOf" srcId="{69A7A029-5F36-43E1-9A25-2B7C86B24DEC}" destId="{EF0B68B0-141F-4DF9-9055-24D74C072D87}" srcOrd="1" destOrd="0" presId="urn:microsoft.com/office/officeart/2005/8/layout/chevron2"/>
    <dgm:cxn modelId="{7295C3FA-E1BA-4149-9E87-303C1A1CB0CD}" type="presParOf" srcId="{FCBBEEAE-2729-4A87-8DBB-1B3658E34687}" destId="{BB290553-148C-485E-B6E0-E0ECCB75C2CB}" srcOrd="3" destOrd="0" presId="urn:microsoft.com/office/officeart/2005/8/layout/chevron2"/>
    <dgm:cxn modelId="{95AE49B2-CB50-4694-8382-615A91D709F8}" type="presParOf" srcId="{FCBBEEAE-2729-4A87-8DBB-1B3658E34687}" destId="{2DDBCFC5-0863-4E4F-AB21-AD1C6F4BE9DB}" srcOrd="4" destOrd="0" presId="urn:microsoft.com/office/officeart/2005/8/layout/chevron2"/>
    <dgm:cxn modelId="{76B12C72-1EFF-4A99-BD0C-8D28A6BD6978}" type="presParOf" srcId="{2DDBCFC5-0863-4E4F-AB21-AD1C6F4BE9DB}" destId="{536D3EDC-5DE5-47AB-9308-28B07A1E676A}" srcOrd="0" destOrd="0" presId="urn:microsoft.com/office/officeart/2005/8/layout/chevron2"/>
    <dgm:cxn modelId="{4901387E-AF84-47B8-B734-7DDAB960B570}" type="presParOf" srcId="{2DDBCFC5-0863-4E4F-AB21-AD1C6F4BE9DB}" destId="{44D48BC5-0041-4417-A001-9664ECD1E49B}" srcOrd="1" destOrd="0" presId="urn:microsoft.com/office/officeart/2005/8/layout/chevron2"/>
    <dgm:cxn modelId="{B1C65CC7-7A08-48DF-B417-C4B01C79EDD2}" type="presParOf" srcId="{FCBBEEAE-2729-4A87-8DBB-1B3658E34687}" destId="{346A763E-478B-4008-ADDF-D802152F1B7E}" srcOrd="5" destOrd="0" presId="urn:microsoft.com/office/officeart/2005/8/layout/chevron2"/>
    <dgm:cxn modelId="{B93C402D-3B3B-48E6-A14B-A8532B2D9C9E}" type="presParOf" srcId="{FCBBEEAE-2729-4A87-8DBB-1B3658E34687}" destId="{9E9AFF54-6AFF-4379-BA86-6B2700597D2B}" srcOrd="6" destOrd="0" presId="urn:microsoft.com/office/officeart/2005/8/layout/chevron2"/>
    <dgm:cxn modelId="{6430B963-3FAE-4D12-98CB-A56D89A82617}" type="presParOf" srcId="{9E9AFF54-6AFF-4379-BA86-6B2700597D2B}" destId="{1A72BC6E-E369-425A-9E1F-17E79A704946}" srcOrd="0" destOrd="0" presId="urn:microsoft.com/office/officeart/2005/8/layout/chevron2"/>
    <dgm:cxn modelId="{E6254923-E96C-439F-BE2D-F943E0D8CA8A}" type="presParOf" srcId="{9E9AFF54-6AFF-4379-BA86-6B2700597D2B}" destId="{ED6FCB04-CA4E-4919-9984-1BF3FD37FF3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34B456-0682-4523-B9A9-018EA79DC518}" type="doc">
      <dgm:prSet loTypeId="urn:microsoft.com/office/officeart/2005/8/layout/pyramid2" loCatId="list" qsTypeId="urn:microsoft.com/office/officeart/2005/8/quickstyle/simple1" qsCatId="simple" csTypeId="urn:microsoft.com/office/officeart/2005/8/colors/accent1_2" csCatId="accent1" phldr="1"/>
      <dgm:spPr/>
    </dgm:pt>
    <dgm:pt modelId="{31A3EA81-8324-4B97-B352-82D4C3EB95A2}">
      <dgm:prSet phldrT="[Text]" custT="1"/>
      <dgm:spPr/>
      <dgm:t>
        <a:bodyPr/>
        <a:lstStyle/>
        <a:p>
          <a:pPr algn="ctr"/>
          <a:r>
            <a:rPr lang="en-PH" sz="2000" b="1" dirty="0" err="1" smtClean="0"/>
            <a:t>Geotermica</a:t>
          </a:r>
          <a:r>
            <a:rPr lang="en-PH" sz="2000" b="1" dirty="0" smtClean="0"/>
            <a:t> (75% di </a:t>
          </a:r>
          <a:r>
            <a:rPr lang="en-PH" sz="2000" b="1" dirty="0" err="1" smtClean="0"/>
            <a:t>incremento</a:t>
          </a:r>
          <a:r>
            <a:rPr lang="en-PH" sz="2000" b="1" dirty="0" smtClean="0"/>
            <a:t> </a:t>
          </a:r>
          <a:r>
            <a:rPr lang="en-PH" sz="2000" b="1" dirty="0" err="1" smtClean="0"/>
            <a:t>entro</a:t>
          </a:r>
          <a:r>
            <a:rPr lang="en-PH" sz="2000" b="1" dirty="0" smtClean="0"/>
            <a:t> </a:t>
          </a:r>
          <a:r>
            <a:rPr lang="en-PH" sz="2000" b="1" dirty="0" err="1" smtClean="0"/>
            <a:t>il</a:t>
          </a:r>
          <a:r>
            <a:rPr lang="en-PH" sz="2000" b="1" dirty="0" smtClean="0"/>
            <a:t> 2030) </a:t>
          </a:r>
          <a:endParaRPr lang="en-PH" sz="2000" b="1" dirty="0"/>
        </a:p>
      </dgm:t>
    </dgm:pt>
    <dgm:pt modelId="{576F36B8-EB88-4FE5-965F-76CD03A7A5C9}" type="parTrans" cxnId="{BEC1599B-93D7-4E57-ADF2-15F9F20277CE}">
      <dgm:prSet/>
      <dgm:spPr/>
      <dgm:t>
        <a:bodyPr/>
        <a:lstStyle/>
        <a:p>
          <a:endParaRPr lang="en-PH"/>
        </a:p>
      </dgm:t>
    </dgm:pt>
    <dgm:pt modelId="{C4C5F7A3-E194-4E04-9294-77B6B3A7DC1E}" type="sibTrans" cxnId="{BEC1599B-93D7-4E57-ADF2-15F9F20277CE}">
      <dgm:prSet/>
      <dgm:spPr/>
      <dgm:t>
        <a:bodyPr/>
        <a:lstStyle/>
        <a:p>
          <a:endParaRPr lang="en-PH"/>
        </a:p>
      </dgm:t>
    </dgm:pt>
    <dgm:pt modelId="{E350EB39-96BA-4814-9FD5-93901E868954}">
      <dgm:prSet phldrT="[Text]" custT="1"/>
      <dgm:spPr/>
      <dgm:t>
        <a:bodyPr/>
        <a:lstStyle/>
        <a:p>
          <a:r>
            <a:rPr lang="en-PH" sz="2000" b="1" dirty="0" err="1" smtClean="0"/>
            <a:t>Idroelettrica</a:t>
          </a:r>
          <a:r>
            <a:rPr lang="en-PH" sz="2000" b="1" dirty="0" smtClean="0"/>
            <a:t> (60% di </a:t>
          </a:r>
          <a:r>
            <a:rPr lang="en-PH" sz="2000" b="1" dirty="0" err="1" smtClean="0"/>
            <a:t>incremento</a:t>
          </a:r>
          <a:r>
            <a:rPr lang="en-PH" sz="2000" b="1" dirty="0" smtClean="0"/>
            <a:t> </a:t>
          </a:r>
          <a:r>
            <a:rPr lang="en-PH" sz="2000" b="1" dirty="0" err="1" smtClean="0"/>
            <a:t>entro</a:t>
          </a:r>
          <a:r>
            <a:rPr lang="en-PH" sz="2000" b="1" dirty="0" smtClean="0"/>
            <a:t> </a:t>
          </a:r>
          <a:r>
            <a:rPr lang="en-PH" sz="2000" b="1" dirty="0" err="1" smtClean="0"/>
            <a:t>il</a:t>
          </a:r>
          <a:r>
            <a:rPr lang="en-PH" sz="2000" b="1" dirty="0" smtClean="0"/>
            <a:t> 2023)</a:t>
          </a:r>
          <a:endParaRPr lang="en-PH" sz="2000" b="1" dirty="0"/>
        </a:p>
      </dgm:t>
    </dgm:pt>
    <dgm:pt modelId="{6E7EA5D4-4FC1-4BB3-B660-68DF642192E6}" type="parTrans" cxnId="{0EA9DB55-4CBC-4035-A7E9-8917F219723E}">
      <dgm:prSet/>
      <dgm:spPr/>
      <dgm:t>
        <a:bodyPr/>
        <a:lstStyle/>
        <a:p>
          <a:endParaRPr lang="en-PH"/>
        </a:p>
      </dgm:t>
    </dgm:pt>
    <dgm:pt modelId="{6F5E9592-5D33-4592-83AF-FCB62CDA3F53}" type="sibTrans" cxnId="{0EA9DB55-4CBC-4035-A7E9-8917F219723E}">
      <dgm:prSet/>
      <dgm:spPr/>
      <dgm:t>
        <a:bodyPr/>
        <a:lstStyle/>
        <a:p>
          <a:endParaRPr lang="en-PH"/>
        </a:p>
      </dgm:t>
    </dgm:pt>
    <dgm:pt modelId="{D88413D8-0C33-4EC2-9C4E-2DCBBF609C2C}">
      <dgm:prSet phldrT="[Text]" custT="1"/>
      <dgm:spPr/>
      <dgm:t>
        <a:bodyPr/>
        <a:lstStyle/>
        <a:p>
          <a:r>
            <a:rPr lang="en-PH" sz="2000" b="1" dirty="0" err="1" smtClean="0"/>
            <a:t>Biomasse</a:t>
          </a:r>
          <a:endParaRPr lang="en-PH" sz="2000" b="1" dirty="0" smtClean="0"/>
        </a:p>
      </dgm:t>
    </dgm:pt>
    <dgm:pt modelId="{68B6762B-E2A1-4398-9074-94A31E9D81A5}" type="parTrans" cxnId="{36A6C2D3-0D0E-4453-9993-C5271DBE6AA1}">
      <dgm:prSet/>
      <dgm:spPr/>
      <dgm:t>
        <a:bodyPr/>
        <a:lstStyle/>
        <a:p>
          <a:endParaRPr lang="en-PH"/>
        </a:p>
      </dgm:t>
    </dgm:pt>
    <dgm:pt modelId="{45B43EC9-F4AE-43B7-A24E-F5E377BAE170}" type="sibTrans" cxnId="{36A6C2D3-0D0E-4453-9993-C5271DBE6AA1}">
      <dgm:prSet/>
      <dgm:spPr/>
      <dgm:t>
        <a:bodyPr/>
        <a:lstStyle/>
        <a:p>
          <a:endParaRPr lang="en-PH"/>
        </a:p>
      </dgm:t>
    </dgm:pt>
    <dgm:pt modelId="{5BDE9D7F-F471-4671-BDB0-EC78478A42A3}">
      <dgm:prSet custT="1"/>
      <dgm:spPr/>
      <dgm:t>
        <a:bodyPr/>
        <a:lstStyle/>
        <a:p>
          <a:r>
            <a:rPr lang="en-PH" sz="2000" b="1" dirty="0" err="1" smtClean="0"/>
            <a:t>Eolica</a:t>
          </a:r>
          <a:endParaRPr lang="en-PH" sz="2000" b="1" dirty="0"/>
        </a:p>
      </dgm:t>
    </dgm:pt>
    <dgm:pt modelId="{F508BD20-122F-4C8B-BDEC-27E99E90423E}" type="parTrans" cxnId="{F03892AE-1D4F-407E-8B3E-3C7A518A495C}">
      <dgm:prSet/>
      <dgm:spPr/>
      <dgm:t>
        <a:bodyPr/>
        <a:lstStyle/>
        <a:p>
          <a:endParaRPr lang="en-PH"/>
        </a:p>
      </dgm:t>
    </dgm:pt>
    <dgm:pt modelId="{56BC33F9-2B7F-4279-9F42-8EA6BAC5917D}" type="sibTrans" cxnId="{F03892AE-1D4F-407E-8B3E-3C7A518A495C}">
      <dgm:prSet/>
      <dgm:spPr/>
      <dgm:t>
        <a:bodyPr/>
        <a:lstStyle/>
        <a:p>
          <a:endParaRPr lang="en-PH"/>
        </a:p>
      </dgm:t>
    </dgm:pt>
    <dgm:pt modelId="{522F59AB-D128-4C5B-98DD-F052B489B780}">
      <dgm:prSet custT="1"/>
      <dgm:spPr/>
      <dgm:t>
        <a:bodyPr/>
        <a:lstStyle/>
        <a:p>
          <a:r>
            <a:rPr lang="en-PH" sz="2000" b="1" dirty="0" err="1" smtClean="0"/>
            <a:t>Solare</a:t>
          </a:r>
          <a:endParaRPr lang="en-PH" sz="2000" b="1" dirty="0"/>
        </a:p>
      </dgm:t>
    </dgm:pt>
    <dgm:pt modelId="{7F467095-1D83-4513-B98C-C46C27C80DC2}" type="parTrans" cxnId="{6B411880-6C65-4887-BF83-F9A3E2C95E42}">
      <dgm:prSet/>
      <dgm:spPr/>
      <dgm:t>
        <a:bodyPr/>
        <a:lstStyle/>
        <a:p>
          <a:endParaRPr lang="en-PH"/>
        </a:p>
      </dgm:t>
    </dgm:pt>
    <dgm:pt modelId="{446F2305-868E-4DCB-9371-8ECA0C50BE1E}" type="sibTrans" cxnId="{6B411880-6C65-4887-BF83-F9A3E2C95E42}">
      <dgm:prSet/>
      <dgm:spPr/>
      <dgm:t>
        <a:bodyPr/>
        <a:lstStyle/>
        <a:p>
          <a:endParaRPr lang="en-PH"/>
        </a:p>
      </dgm:t>
    </dgm:pt>
    <dgm:pt modelId="{054B05D2-FFD8-48DB-982B-A36DFB614AA6}" type="pres">
      <dgm:prSet presAssocID="{3D34B456-0682-4523-B9A9-018EA79DC518}" presName="compositeShape" presStyleCnt="0">
        <dgm:presLayoutVars>
          <dgm:dir/>
          <dgm:resizeHandles/>
        </dgm:presLayoutVars>
      </dgm:prSet>
      <dgm:spPr/>
    </dgm:pt>
    <dgm:pt modelId="{B0526895-43D8-4C92-869F-F9BA81DF0581}" type="pres">
      <dgm:prSet presAssocID="{3D34B456-0682-4523-B9A9-018EA79DC518}" presName="pyramid" presStyleLbl="node1" presStyleIdx="0" presStyleCnt="1"/>
      <dgm:spPr>
        <a:blipFill rotWithShape="0">
          <a:blip xmlns:r="http://schemas.openxmlformats.org/officeDocument/2006/relationships" r:embed="rId1"/>
          <a:stretch>
            <a:fillRect/>
          </a:stretch>
        </a:blipFill>
      </dgm:spPr>
    </dgm:pt>
    <dgm:pt modelId="{7ECC62B7-6819-46DB-8AAC-CF1A68DA7D4F}" type="pres">
      <dgm:prSet presAssocID="{3D34B456-0682-4523-B9A9-018EA79DC518}" presName="theList" presStyleCnt="0"/>
      <dgm:spPr/>
    </dgm:pt>
    <dgm:pt modelId="{ADD15169-C776-42B5-BB32-422C930E6FD9}" type="pres">
      <dgm:prSet presAssocID="{31A3EA81-8324-4B97-B352-82D4C3EB95A2}" presName="aNode" presStyleLbl="fgAcc1" presStyleIdx="0" presStyleCnt="5">
        <dgm:presLayoutVars>
          <dgm:bulletEnabled val="1"/>
        </dgm:presLayoutVars>
      </dgm:prSet>
      <dgm:spPr/>
      <dgm:t>
        <a:bodyPr/>
        <a:lstStyle/>
        <a:p>
          <a:endParaRPr lang="en-PH"/>
        </a:p>
      </dgm:t>
    </dgm:pt>
    <dgm:pt modelId="{BF000988-7E8E-4D9D-9FA6-5E5821AE3E40}" type="pres">
      <dgm:prSet presAssocID="{31A3EA81-8324-4B97-B352-82D4C3EB95A2}" presName="aSpace" presStyleCnt="0"/>
      <dgm:spPr/>
    </dgm:pt>
    <dgm:pt modelId="{295FBD85-A277-4AD6-B1E1-5EF864CB32BE}" type="pres">
      <dgm:prSet presAssocID="{E350EB39-96BA-4814-9FD5-93901E868954}" presName="aNode" presStyleLbl="fgAcc1" presStyleIdx="1" presStyleCnt="5" custLinFactNeighborX="-1412" custLinFactNeighborY="52442">
        <dgm:presLayoutVars>
          <dgm:bulletEnabled val="1"/>
        </dgm:presLayoutVars>
      </dgm:prSet>
      <dgm:spPr/>
      <dgm:t>
        <a:bodyPr/>
        <a:lstStyle/>
        <a:p>
          <a:endParaRPr lang="en-PH"/>
        </a:p>
      </dgm:t>
    </dgm:pt>
    <dgm:pt modelId="{36DA5ECD-B7CC-4434-BBFD-545990924A0A}" type="pres">
      <dgm:prSet presAssocID="{E350EB39-96BA-4814-9FD5-93901E868954}" presName="aSpace" presStyleCnt="0"/>
      <dgm:spPr/>
    </dgm:pt>
    <dgm:pt modelId="{24422149-80EA-485C-88BF-E2C0C2BE6C4C}" type="pres">
      <dgm:prSet presAssocID="{D88413D8-0C33-4EC2-9C4E-2DCBBF609C2C}" presName="aNode" presStyleLbl="fgAcc1" presStyleIdx="2" presStyleCnt="5" custLinFactNeighborX="-1412" custLinFactNeighborY="4982">
        <dgm:presLayoutVars>
          <dgm:bulletEnabled val="1"/>
        </dgm:presLayoutVars>
      </dgm:prSet>
      <dgm:spPr/>
      <dgm:t>
        <a:bodyPr/>
        <a:lstStyle/>
        <a:p>
          <a:endParaRPr lang="en-PH"/>
        </a:p>
      </dgm:t>
    </dgm:pt>
    <dgm:pt modelId="{D7D97A31-A0B4-496A-A389-B243B073E1C9}" type="pres">
      <dgm:prSet presAssocID="{D88413D8-0C33-4EC2-9C4E-2DCBBF609C2C}" presName="aSpace" presStyleCnt="0"/>
      <dgm:spPr/>
    </dgm:pt>
    <dgm:pt modelId="{1A65E020-B953-44F0-9FC3-F2377AC12684}" type="pres">
      <dgm:prSet presAssocID="{5BDE9D7F-F471-4671-BDB0-EC78478A42A3}" presName="aNode" presStyleLbl="fgAcc1" presStyleIdx="3" presStyleCnt="5">
        <dgm:presLayoutVars>
          <dgm:bulletEnabled val="1"/>
        </dgm:presLayoutVars>
      </dgm:prSet>
      <dgm:spPr/>
      <dgm:t>
        <a:bodyPr/>
        <a:lstStyle/>
        <a:p>
          <a:endParaRPr lang="en-PH"/>
        </a:p>
      </dgm:t>
    </dgm:pt>
    <dgm:pt modelId="{32AD944A-A10A-4245-8435-207EB84760A1}" type="pres">
      <dgm:prSet presAssocID="{5BDE9D7F-F471-4671-BDB0-EC78478A42A3}" presName="aSpace" presStyleCnt="0"/>
      <dgm:spPr/>
    </dgm:pt>
    <dgm:pt modelId="{B3AB63F2-C457-4178-89DC-CC7CCBC2451D}" type="pres">
      <dgm:prSet presAssocID="{522F59AB-D128-4C5B-98DD-F052B489B780}" presName="aNode" presStyleLbl="fgAcc1" presStyleIdx="4" presStyleCnt="5">
        <dgm:presLayoutVars>
          <dgm:bulletEnabled val="1"/>
        </dgm:presLayoutVars>
      </dgm:prSet>
      <dgm:spPr/>
      <dgm:t>
        <a:bodyPr/>
        <a:lstStyle/>
        <a:p>
          <a:endParaRPr lang="en-PH"/>
        </a:p>
      </dgm:t>
    </dgm:pt>
    <dgm:pt modelId="{2FEAEF44-78E6-4614-A042-632C90432D63}" type="pres">
      <dgm:prSet presAssocID="{522F59AB-D128-4C5B-98DD-F052B489B780}" presName="aSpace" presStyleCnt="0"/>
      <dgm:spPr/>
    </dgm:pt>
  </dgm:ptLst>
  <dgm:cxnLst>
    <dgm:cxn modelId="{6B411880-6C65-4887-BF83-F9A3E2C95E42}" srcId="{3D34B456-0682-4523-B9A9-018EA79DC518}" destId="{522F59AB-D128-4C5B-98DD-F052B489B780}" srcOrd="4" destOrd="0" parTransId="{7F467095-1D83-4513-B98C-C46C27C80DC2}" sibTransId="{446F2305-868E-4DCB-9371-8ECA0C50BE1E}"/>
    <dgm:cxn modelId="{A37C5348-8FA1-4939-AEC0-D39C5886F99A}" type="presOf" srcId="{31A3EA81-8324-4B97-B352-82D4C3EB95A2}" destId="{ADD15169-C776-42B5-BB32-422C930E6FD9}" srcOrd="0" destOrd="0" presId="urn:microsoft.com/office/officeart/2005/8/layout/pyramid2"/>
    <dgm:cxn modelId="{A2D0A18F-869F-44C7-AF8B-FAB1FDEFB0A3}" type="presOf" srcId="{D88413D8-0C33-4EC2-9C4E-2DCBBF609C2C}" destId="{24422149-80EA-485C-88BF-E2C0C2BE6C4C}" srcOrd="0" destOrd="0" presId="urn:microsoft.com/office/officeart/2005/8/layout/pyramid2"/>
    <dgm:cxn modelId="{BEC1599B-93D7-4E57-ADF2-15F9F20277CE}" srcId="{3D34B456-0682-4523-B9A9-018EA79DC518}" destId="{31A3EA81-8324-4B97-B352-82D4C3EB95A2}" srcOrd="0" destOrd="0" parTransId="{576F36B8-EB88-4FE5-965F-76CD03A7A5C9}" sibTransId="{C4C5F7A3-E194-4E04-9294-77B6B3A7DC1E}"/>
    <dgm:cxn modelId="{36A6C2D3-0D0E-4453-9993-C5271DBE6AA1}" srcId="{3D34B456-0682-4523-B9A9-018EA79DC518}" destId="{D88413D8-0C33-4EC2-9C4E-2DCBBF609C2C}" srcOrd="2" destOrd="0" parTransId="{68B6762B-E2A1-4398-9074-94A31E9D81A5}" sibTransId="{45B43EC9-F4AE-43B7-A24E-F5E377BAE170}"/>
    <dgm:cxn modelId="{390039F2-2B0D-45E1-A8D3-5513A2BC05D3}" type="presOf" srcId="{5BDE9D7F-F471-4671-BDB0-EC78478A42A3}" destId="{1A65E020-B953-44F0-9FC3-F2377AC12684}" srcOrd="0" destOrd="0" presId="urn:microsoft.com/office/officeart/2005/8/layout/pyramid2"/>
    <dgm:cxn modelId="{213CB3BD-AA8E-4275-91A4-C4F123937C89}" type="presOf" srcId="{522F59AB-D128-4C5B-98DD-F052B489B780}" destId="{B3AB63F2-C457-4178-89DC-CC7CCBC2451D}" srcOrd="0" destOrd="0" presId="urn:microsoft.com/office/officeart/2005/8/layout/pyramid2"/>
    <dgm:cxn modelId="{4DBDCCAC-24E3-4BD4-A075-8A689569ED98}" type="presOf" srcId="{E350EB39-96BA-4814-9FD5-93901E868954}" destId="{295FBD85-A277-4AD6-B1E1-5EF864CB32BE}" srcOrd="0" destOrd="0" presId="urn:microsoft.com/office/officeart/2005/8/layout/pyramid2"/>
    <dgm:cxn modelId="{F03892AE-1D4F-407E-8B3E-3C7A518A495C}" srcId="{3D34B456-0682-4523-B9A9-018EA79DC518}" destId="{5BDE9D7F-F471-4671-BDB0-EC78478A42A3}" srcOrd="3" destOrd="0" parTransId="{F508BD20-122F-4C8B-BDEC-27E99E90423E}" sibTransId="{56BC33F9-2B7F-4279-9F42-8EA6BAC5917D}"/>
    <dgm:cxn modelId="{C99C4C64-46AC-4283-A780-345BBB1AC5E0}" type="presOf" srcId="{3D34B456-0682-4523-B9A9-018EA79DC518}" destId="{054B05D2-FFD8-48DB-982B-A36DFB614AA6}" srcOrd="0" destOrd="0" presId="urn:microsoft.com/office/officeart/2005/8/layout/pyramid2"/>
    <dgm:cxn modelId="{0EA9DB55-4CBC-4035-A7E9-8917F219723E}" srcId="{3D34B456-0682-4523-B9A9-018EA79DC518}" destId="{E350EB39-96BA-4814-9FD5-93901E868954}" srcOrd="1" destOrd="0" parTransId="{6E7EA5D4-4FC1-4BB3-B660-68DF642192E6}" sibTransId="{6F5E9592-5D33-4592-83AF-FCB62CDA3F53}"/>
    <dgm:cxn modelId="{9396D5F5-3D55-4B1D-BAE9-6D932F92340C}" type="presParOf" srcId="{054B05D2-FFD8-48DB-982B-A36DFB614AA6}" destId="{B0526895-43D8-4C92-869F-F9BA81DF0581}" srcOrd="0" destOrd="0" presId="urn:microsoft.com/office/officeart/2005/8/layout/pyramid2"/>
    <dgm:cxn modelId="{12204B6A-54D1-4E06-9B55-63CC18D7C736}" type="presParOf" srcId="{054B05D2-FFD8-48DB-982B-A36DFB614AA6}" destId="{7ECC62B7-6819-46DB-8AAC-CF1A68DA7D4F}" srcOrd="1" destOrd="0" presId="urn:microsoft.com/office/officeart/2005/8/layout/pyramid2"/>
    <dgm:cxn modelId="{D82CBC13-20B6-4D5A-AB6A-C35E2B07FCD1}" type="presParOf" srcId="{7ECC62B7-6819-46DB-8AAC-CF1A68DA7D4F}" destId="{ADD15169-C776-42B5-BB32-422C930E6FD9}" srcOrd="0" destOrd="0" presId="urn:microsoft.com/office/officeart/2005/8/layout/pyramid2"/>
    <dgm:cxn modelId="{834D092F-B3F8-4DED-946B-546621849EBA}" type="presParOf" srcId="{7ECC62B7-6819-46DB-8AAC-CF1A68DA7D4F}" destId="{BF000988-7E8E-4D9D-9FA6-5E5821AE3E40}" srcOrd="1" destOrd="0" presId="urn:microsoft.com/office/officeart/2005/8/layout/pyramid2"/>
    <dgm:cxn modelId="{19C11D35-1D89-478D-8EA4-96D36F965E66}" type="presParOf" srcId="{7ECC62B7-6819-46DB-8AAC-CF1A68DA7D4F}" destId="{295FBD85-A277-4AD6-B1E1-5EF864CB32BE}" srcOrd="2" destOrd="0" presId="urn:microsoft.com/office/officeart/2005/8/layout/pyramid2"/>
    <dgm:cxn modelId="{9C4F3E3D-A955-47C7-816F-9E51AA552BDD}" type="presParOf" srcId="{7ECC62B7-6819-46DB-8AAC-CF1A68DA7D4F}" destId="{36DA5ECD-B7CC-4434-BBFD-545990924A0A}" srcOrd="3" destOrd="0" presId="urn:microsoft.com/office/officeart/2005/8/layout/pyramid2"/>
    <dgm:cxn modelId="{EC2C040D-924E-4279-8A4F-F65D23D3A6BB}" type="presParOf" srcId="{7ECC62B7-6819-46DB-8AAC-CF1A68DA7D4F}" destId="{24422149-80EA-485C-88BF-E2C0C2BE6C4C}" srcOrd="4" destOrd="0" presId="urn:microsoft.com/office/officeart/2005/8/layout/pyramid2"/>
    <dgm:cxn modelId="{5D122B4F-D6DB-4E58-BAE4-86333778611C}" type="presParOf" srcId="{7ECC62B7-6819-46DB-8AAC-CF1A68DA7D4F}" destId="{D7D97A31-A0B4-496A-A389-B243B073E1C9}" srcOrd="5" destOrd="0" presId="urn:microsoft.com/office/officeart/2005/8/layout/pyramid2"/>
    <dgm:cxn modelId="{77E8F2A1-1948-445B-823A-D6D3C8B18398}" type="presParOf" srcId="{7ECC62B7-6819-46DB-8AAC-CF1A68DA7D4F}" destId="{1A65E020-B953-44F0-9FC3-F2377AC12684}" srcOrd="6" destOrd="0" presId="urn:microsoft.com/office/officeart/2005/8/layout/pyramid2"/>
    <dgm:cxn modelId="{3F8EEDA2-45DB-468B-8921-17FBC7375ECC}" type="presParOf" srcId="{7ECC62B7-6819-46DB-8AAC-CF1A68DA7D4F}" destId="{32AD944A-A10A-4245-8435-207EB84760A1}" srcOrd="7" destOrd="0" presId="urn:microsoft.com/office/officeart/2005/8/layout/pyramid2"/>
    <dgm:cxn modelId="{4A8EE0FF-8C70-46B0-B21C-09A78C7BD95B}" type="presParOf" srcId="{7ECC62B7-6819-46DB-8AAC-CF1A68DA7D4F}" destId="{B3AB63F2-C457-4178-89DC-CC7CCBC2451D}" srcOrd="8" destOrd="0" presId="urn:microsoft.com/office/officeart/2005/8/layout/pyramid2"/>
    <dgm:cxn modelId="{4EFFFF75-4280-4AD8-9847-A1CF1854F1DD}" type="presParOf" srcId="{7ECC62B7-6819-46DB-8AAC-CF1A68DA7D4F}" destId="{2FEAEF44-78E6-4614-A042-632C90432D63}"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C0F742-A613-4F18-AA73-79B9C9BC8837}" type="doc">
      <dgm:prSet loTypeId="urn:microsoft.com/office/officeart/2005/8/layout/vList5" loCatId="list" qsTypeId="urn:microsoft.com/office/officeart/2005/8/quickstyle/simple1" qsCatId="simple" csTypeId="urn:microsoft.com/office/officeart/2005/8/colors/colorful1#25" csCatId="colorful" phldr="1"/>
      <dgm:spPr/>
      <dgm:t>
        <a:bodyPr/>
        <a:lstStyle/>
        <a:p>
          <a:endParaRPr lang="en-PH"/>
        </a:p>
      </dgm:t>
    </dgm:pt>
    <dgm:pt modelId="{277755ED-1538-49AD-AF10-69CC974E70A9}">
      <dgm:prSet phldrT="[Text]"/>
      <dgm:spPr/>
      <dgm:t>
        <a:bodyPr/>
        <a:lstStyle/>
        <a:p>
          <a:r>
            <a:rPr lang="en-PH" dirty="0" err="1" smtClean="0"/>
            <a:t>Rifiuti</a:t>
          </a:r>
          <a:endParaRPr lang="en-PH" dirty="0"/>
        </a:p>
      </dgm:t>
    </dgm:pt>
    <dgm:pt modelId="{84EB0F94-2590-4793-965E-E50DB8D13BFA}" type="parTrans" cxnId="{3D97D533-E2CD-42B3-A2C7-D9168EFE2419}">
      <dgm:prSet/>
      <dgm:spPr/>
      <dgm:t>
        <a:bodyPr/>
        <a:lstStyle/>
        <a:p>
          <a:endParaRPr lang="en-PH"/>
        </a:p>
      </dgm:t>
    </dgm:pt>
    <dgm:pt modelId="{A5890A3F-3107-4B16-AB80-9B1FCC3B8981}" type="sibTrans" cxnId="{3D97D533-E2CD-42B3-A2C7-D9168EFE2419}">
      <dgm:prSet/>
      <dgm:spPr/>
      <dgm:t>
        <a:bodyPr/>
        <a:lstStyle/>
        <a:p>
          <a:endParaRPr lang="en-PH"/>
        </a:p>
      </dgm:t>
    </dgm:pt>
    <dgm:pt modelId="{908E39F1-6EC6-4FF3-8242-E0B59776964D}">
      <dgm:prSet phldrT="[Text]"/>
      <dgm:spPr/>
      <dgm:t>
        <a:bodyPr/>
        <a:lstStyle/>
        <a:p>
          <a:r>
            <a:rPr lang="it-IT" dirty="0" smtClean="0"/>
            <a:t>Più di 15 milioni di tonnellate di rifiuti solidi prodotti ogni anno</a:t>
          </a:r>
          <a:endParaRPr lang="en-PH" dirty="0"/>
        </a:p>
      </dgm:t>
    </dgm:pt>
    <dgm:pt modelId="{48F0E68E-7DE0-4F13-826A-8FDD47408ED5}" type="parTrans" cxnId="{499A73CD-5787-4771-A99E-1A370B0242E9}">
      <dgm:prSet/>
      <dgm:spPr/>
      <dgm:t>
        <a:bodyPr/>
        <a:lstStyle/>
        <a:p>
          <a:endParaRPr lang="en-PH"/>
        </a:p>
      </dgm:t>
    </dgm:pt>
    <dgm:pt modelId="{56159A19-371C-4782-9C8D-C70B789941DF}" type="sibTrans" cxnId="{499A73CD-5787-4771-A99E-1A370B0242E9}">
      <dgm:prSet/>
      <dgm:spPr/>
      <dgm:t>
        <a:bodyPr/>
        <a:lstStyle/>
        <a:p>
          <a:endParaRPr lang="en-PH"/>
        </a:p>
      </dgm:t>
    </dgm:pt>
    <dgm:pt modelId="{F249907D-808E-4FDF-A9CA-2A6C29B38F1D}">
      <dgm:prSet phldrT="[Text]"/>
      <dgm:spPr/>
      <dgm:t>
        <a:bodyPr/>
        <a:lstStyle/>
        <a:p>
          <a:r>
            <a:rPr lang="en-PH" dirty="0" err="1" smtClean="0"/>
            <a:t>Disastri</a:t>
          </a:r>
          <a:r>
            <a:rPr lang="en-PH" dirty="0" smtClean="0"/>
            <a:t> </a:t>
          </a:r>
          <a:r>
            <a:rPr lang="en-PH" dirty="0" err="1" smtClean="0"/>
            <a:t>naturali</a:t>
          </a:r>
          <a:endParaRPr lang="en-PH" dirty="0"/>
        </a:p>
      </dgm:t>
    </dgm:pt>
    <dgm:pt modelId="{46AA12EA-01B1-48AD-AABA-37CA8AFC28EC}" type="parTrans" cxnId="{89FE0E6E-7745-4C37-BC38-E6A3C8A0397F}">
      <dgm:prSet/>
      <dgm:spPr/>
      <dgm:t>
        <a:bodyPr/>
        <a:lstStyle/>
        <a:p>
          <a:endParaRPr lang="en-PH"/>
        </a:p>
      </dgm:t>
    </dgm:pt>
    <dgm:pt modelId="{55C68439-163E-421A-BD10-3D1131F47A81}" type="sibTrans" cxnId="{89FE0E6E-7745-4C37-BC38-E6A3C8A0397F}">
      <dgm:prSet/>
      <dgm:spPr/>
      <dgm:t>
        <a:bodyPr/>
        <a:lstStyle/>
        <a:p>
          <a:endParaRPr lang="en-PH"/>
        </a:p>
      </dgm:t>
    </dgm:pt>
    <dgm:pt modelId="{A43C6B15-427B-4E16-B71D-0C6799B6D713}">
      <dgm:prSet phldrT="[Text]"/>
      <dgm:spPr/>
      <dgm:t>
        <a:bodyPr/>
        <a:lstStyle/>
        <a:p>
          <a:r>
            <a:rPr lang="en-PH" dirty="0" smtClean="0"/>
            <a:t>In media 22 </a:t>
          </a:r>
          <a:r>
            <a:rPr lang="en-PH" dirty="0" err="1" smtClean="0"/>
            <a:t>tifoni</a:t>
          </a:r>
          <a:r>
            <a:rPr lang="en-PH" dirty="0" smtClean="0"/>
            <a:t> </a:t>
          </a:r>
          <a:r>
            <a:rPr lang="en-PH" dirty="0" err="1" smtClean="0"/>
            <a:t>all’anno</a:t>
          </a:r>
          <a:endParaRPr lang="en-PH" dirty="0"/>
        </a:p>
      </dgm:t>
    </dgm:pt>
    <dgm:pt modelId="{7B71D556-1677-46F3-96E2-089FFE7D95CE}" type="parTrans" cxnId="{057795BF-9E2A-4378-B3E8-247A6063DDC5}">
      <dgm:prSet/>
      <dgm:spPr/>
      <dgm:t>
        <a:bodyPr/>
        <a:lstStyle/>
        <a:p>
          <a:endParaRPr lang="en-PH"/>
        </a:p>
      </dgm:t>
    </dgm:pt>
    <dgm:pt modelId="{223D6ED9-B5DC-42CE-B43D-8FF9765F5815}" type="sibTrans" cxnId="{057795BF-9E2A-4378-B3E8-247A6063DDC5}">
      <dgm:prSet/>
      <dgm:spPr/>
      <dgm:t>
        <a:bodyPr/>
        <a:lstStyle/>
        <a:p>
          <a:endParaRPr lang="en-PH"/>
        </a:p>
      </dgm:t>
    </dgm:pt>
    <dgm:pt modelId="{08BE1698-4E92-4ED2-AF95-EFAA1F5E9AD2}">
      <dgm:prSet phldrT="[Text]"/>
      <dgm:spPr/>
      <dgm:t>
        <a:bodyPr/>
        <a:lstStyle/>
        <a:p>
          <a:r>
            <a:rPr lang="en-PH" dirty="0" smtClean="0"/>
            <a:t>597 </a:t>
          </a:r>
          <a:r>
            <a:rPr lang="en-PH" dirty="0" err="1" smtClean="0"/>
            <a:t>milioni</a:t>
          </a:r>
          <a:r>
            <a:rPr lang="en-PH" dirty="0" smtClean="0"/>
            <a:t> di EURO di </a:t>
          </a:r>
          <a:r>
            <a:rPr lang="en-PH" dirty="0" err="1" smtClean="0"/>
            <a:t>investimenti</a:t>
          </a:r>
          <a:r>
            <a:rPr lang="en-PH" dirty="0" smtClean="0"/>
            <a:t> </a:t>
          </a:r>
          <a:r>
            <a:rPr lang="en-PH" dirty="0" err="1" smtClean="0"/>
            <a:t>necessari</a:t>
          </a:r>
          <a:r>
            <a:rPr lang="en-PH" dirty="0" smtClean="0"/>
            <a:t> </a:t>
          </a:r>
          <a:r>
            <a:rPr lang="en-PH" dirty="0" err="1" smtClean="0"/>
            <a:t>entro</a:t>
          </a:r>
          <a:r>
            <a:rPr lang="en-PH" dirty="0" smtClean="0"/>
            <a:t> </a:t>
          </a:r>
          <a:r>
            <a:rPr lang="en-PH" dirty="0" err="1" smtClean="0"/>
            <a:t>il</a:t>
          </a:r>
          <a:r>
            <a:rPr lang="en-PH" dirty="0" smtClean="0"/>
            <a:t> 2022 per </a:t>
          </a:r>
          <a:r>
            <a:rPr lang="en-PH" dirty="0" err="1" smtClean="0"/>
            <a:t>assicurare</a:t>
          </a:r>
          <a:r>
            <a:rPr lang="en-PH" dirty="0" smtClean="0"/>
            <a:t> la </a:t>
          </a:r>
          <a:r>
            <a:rPr lang="en-PH" dirty="0" err="1" smtClean="0"/>
            <a:t>fornitura</a:t>
          </a:r>
          <a:r>
            <a:rPr lang="en-PH" dirty="0" smtClean="0"/>
            <a:t> </a:t>
          </a:r>
          <a:r>
            <a:rPr lang="en-PH" dirty="0" err="1" smtClean="0"/>
            <a:t>d’acqua</a:t>
          </a:r>
          <a:endParaRPr lang="en-PH" dirty="0"/>
        </a:p>
      </dgm:t>
    </dgm:pt>
    <dgm:pt modelId="{CA1600F5-C154-4275-8B05-41C82079611B}" type="parTrans" cxnId="{A47E2534-A57F-434F-9105-28ED5AF2A271}">
      <dgm:prSet/>
      <dgm:spPr/>
      <dgm:t>
        <a:bodyPr/>
        <a:lstStyle/>
        <a:p>
          <a:endParaRPr lang="en-PH"/>
        </a:p>
      </dgm:t>
    </dgm:pt>
    <dgm:pt modelId="{8D8BB3E4-68AC-496C-9932-9FEA53F504CD}" type="sibTrans" cxnId="{A47E2534-A57F-434F-9105-28ED5AF2A271}">
      <dgm:prSet/>
      <dgm:spPr/>
      <dgm:t>
        <a:bodyPr/>
        <a:lstStyle/>
        <a:p>
          <a:endParaRPr lang="en-PH"/>
        </a:p>
      </dgm:t>
    </dgm:pt>
    <dgm:pt modelId="{47E97FE6-1837-47EC-B1C8-F8014883A280}">
      <dgm:prSet phldrT="[Text]"/>
      <dgm:spPr/>
      <dgm:t>
        <a:bodyPr/>
        <a:lstStyle/>
        <a:p>
          <a:r>
            <a:rPr lang="en-PH" dirty="0" err="1" smtClean="0"/>
            <a:t>Investimenti</a:t>
          </a:r>
          <a:endParaRPr lang="en-PH" dirty="0"/>
        </a:p>
      </dgm:t>
    </dgm:pt>
    <dgm:pt modelId="{1C635442-C95A-4994-9087-0068510EEE44}" type="parTrans" cxnId="{106377B2-532A-4BEE-B5DD-7BCD6F5A43DB}">
      <dgm:prSet/>
      <dgm:spPr/>
      <dgm:t>
        <a:bodyPr/>
        <a:lstStyle/>
        <a:p>
          <a:endParaRPr lang="en-PH"/>
        </a:p>
      </dgm:t>
    </dgm:pt>
    <dgm:pt modelId="{4ED059E0-4955-42A2-BAFB-A0E8BEF3571F}" type="sibTrans" cxnId="{106377B2-532A-4BEE-B5DD-7BCD6F5A43DB}">
      <dgm:prSet/>
      <dgm:spPr/>
      <dgm:t>
        <a:bodyPr/>
        <a:lstStyle/>
        <a:p>
          <a:endParaRPr lang="en-PH"/>
        </a:p>
      </dgm:t>
    </dgm:pt>
    <dgm:pt modelId="{F5E31C8E-05B8-483C-8BB9-B95C00C00043}">
      <dgm:prSet/>
      <dgm:spPr/>
      <dgm:t>
        <a:bodyPr/>
        <a:lstStyle/>
        <a:p>
          <a:pPr rtl="0"/>
          <a:r>
            <a:rPr lang="it-IT" dirty="0" smtClean="0">
              <a:effectLst/>
            </a:rPr>
            <a:t>8.200 tonnellate / giorno</a:t>
          </a:r>
          <a:endParaRPr lang="it-IT" dirty="0">
            <a:effectLst/>
          </a:endParaRPr>
        </a:p>
      </dgm:t>
    </dgm:pt>
    <dgm:pt modelId="{6EE28D83-5F54-49C0-9FE4-202933306612}" type="parTrans" cxnId="{81863789-B9BF-4F8A-B4F9-6C7484027F23}">
      <dgm:prSet/>
      <dgm:spPr/>
      <dgm:t>
        <a:bodyPr/>
        <a:lstStyle/>
        <a:p>
          <a:endParaRPr lang="en-PH"/>
        </a:p>
      </dgm:t>
    </dgm:pt>
    <dgm:pt modelId="{26BDDA32-F815-47CD-A503-CF0D7CF31952}" type="sibTrans" cxnId="{81863789-B9BF-4F8A-B4F9-6C7484027F23}">
      <dgm:prSet/>
      <dgm:spPr/>
      <dgm:t>
        <a:bodyPr/>
        <a:lstStyle/>
        <a:p>
          <a:endParaRPr lang="en-PH"/>
        </a:p>
      </dgm:t>
    </dgm:pt>
    <dgm:pt modelId="{33F59F8D-AA44-415A-BDB1-D16AD1068282}" type="pres">
      <dgm:prSet presAssocID="{69C0F742-A613-4F18-AA73-79B9C9BC8837}" presName="Name0" presStyleCnt="0">
        <dgm:presLayoutVars>
          <dgm:dir/>
          <dgm:animLvl val="lvl"/>
          <dgm:resizeHandles val="exact"/>
        </dgm:presLayoutVars>
      </dgm:prSet>
      <dgm:spPr/>
      <dgm:t>
        <a:bodyPr/>
        <a:lstStyle/>
        <a:p>
          <a:endParaRPr lang="en-PH"/>
        </a:p>
      </dgm:t>
    </dgm:pt>
    <dgm:pt modelId="{DB888000-B9DC-4FFB-99DC-B766CC0110D2}" type="pres">
      <dgm:prSet presAssocID="{277755ED-1538-49AD-AF10-69CC974E70A9}" presName="linNode" presStyleCnt="0"/>
      <dgm:spPr/>
    </dgm:pt>
    <dgm:pt modelId="{BB00C17E-D0DF-4E8F-94C2-AF48B8ECFAA2}" type="pres">
      <dgm:prSet presAssocID="{277755ED-1538-49AD-AF10-69CC974E70A9}" presName="parentText" presStyleLbl="node1" presStyleIdx="0" presStyleCnt="3">
        <dgm:presLayoutVars>
          <dgm:chMax val="1"/>
          <dgm:bulletEnabled val="1"/>
        </dgm:presLayoutVars>
      </dgm:prSet>
      <dgm:spPr/>
      <dgm:t>
        <a:bodyPr/>
        <a:lstStyle/>
        <a:p>
          <a:endParaRPr lang="en-PH"/>
        </a:p>
      </dgm:t>
    </dgm:pt>
    <dgm:pt modelId="{77BAA6B9-4335-4010-BA3E-8FCE3E266FCD}" type="pres">
      <dgm:prSet presAssocID="{277755ED-1538-49AD-AF10-69CC974E70A9}" presName="descendantText" presStyleLbl="alignAccFollowNode1" presStyleIdx="0" presStyleCnt="3">
        <dgm:presLayoutVars>
          <dgm:bulletEnabled val="1"/>
        </dgm:presLayoutVars>
      </dgm:prSet>
      <dgm:spPr/>
      <dgm:t>
        <a:bodyPr/>
        <a:lstStyle/>
        <a:p>
          <a:endParaRPr lang="en-PH"/>
        </a:p>
      </dgm:t>
    </dgm:pt>
    <dgm:pt modelId="{91BCFA0E-C1CF-40F4-AF24-346846FF5947}" type="pres">
      <dgm:prSet presAssocID="{A5890A3F-3107-4B16-AB80-9B1FCC3B8981}" presName="sp" presStyleCnt="0"/>
      <dgm:spPr/>
    </dgm:pt>
    <dgm:pt modelId="{17C03BE2-E431-4277-9062-6DE1D350C160}" type="pres">
      <dgm:prSet presAssocID="{47E97FE6-1837-47EC-B1C8-F8014883A280}" presName="linNode" presStyleCnt="0"/>
      <dgm:spPr/>
    </dgm:pt>
    <dgm:pt modelId="{D77D5EEE-89FF-4EB2-B53A-58407544E42B}" type="pres">
      <dgm:prSet presAssocID="{47E97FE6-1837-47EC-B1C8-F8014883A280}" presName="parentText" presStyleLbl="node1" presStyleIdx="1" presStyleCnt="3" custLinFactNeighborX="-20255" custLinFactNeighborY="-665">
        <dgm:presLayoutVars>
          <dgm:chMax val="1"/>
          <dgm:bulletEnabled val="1"/>
        </dgm:presLayoutVars>
      </dgm:prSet>
      <dgm:spPr/>
      <dgm:t>
        <a:bodyPr/>
        <a:lstStyle/>
        <a:p>
          <a:endParaRPr lang="en-PH"/>
        </a:p>
      </dgm:t>
    </dgm:pt>
    <dgm:pt modelId="{6C58C670-2B72-4273-B616-3EE09CFE4B21}" type="pres">
      <dgm:prSet presAssocID="{47E97FE6-1837-47EC-B1C8-F8014883A280}" presName="descendantText" presStyleLbl="alignAccFollowNode1" presStyleIdx="1" presStyleCnt="3">
        <dgm:presLayoutVars>
          <dgm:bulletEnabled val="1"/>
        </dgm:presLayoutVars>
      </dgm:prSet>
      <dgm:spPr/>
      <dgm:t>
        <a:bodyPr/>
        <a:lstStyle/>
        <a:p>
          <a:endParaRPr lang="en-PH"/>
        </a:p>
      </dgm:t>
    </dgm:pt>
    <dgm:pt modelId="{ED31E49F-4174-4671-AEDA-120BE9CF2000}" type="pres">
      <dgm:prSet presAssocID="{4ED059E0-4955-42A2-BAFB-A0E8BEF3571F}" presName="sp" presStyleCnt="0"/>
      <dgm:spPr/>
    </dgm:pt>
    <dgm:pt modelId="{775E79D1-CB83-49B3-8310-E8ABDA86B802}" type="pres">
      <dgm:prSet presAssocID="{F249907D-808E-4FDF-A9CA-2A6C29B38F1D}" presName="linNode" presStyleCnt="0"/>
      <dgm:spPr/>
    </dgm:pt>
    <dgm:pt modelId="{693B485B-28E6-47B0-AB7A-16280882D4EE}" type="pres">
      <dgm:prSet presAssocID="{F249907D-808E-4FDF-A9CA-2A6C29B38F1D}" presName="parentText" presStyleLbl="node1" presStyleIdx="2" presStyleCnt="3" custLinFactNeighborY="-665">
        <dgm:presLayoutVars>
          <dgm:chMax val="1"/>
          <dgm:bulletEnabled val="1"/>
        </dgm:presLayoutVars>
      </dgm:prSet>
      <dgm:spPr/>
      <dgm:t>
        <a:bodyPr/>
        <a:lstStyle/>
        <a:p>
          <a:endParaRPr lang="en-PH"/>
        </a:p>
      </dgm:t>
    </dgm:pt>
    <dgm:pt modelId="{E9444E48-76B8-4BB3-B78F-E65415696F71}" type="pres">
      <dgm:prSet presAssocID="{F249907D-808E-4FDF-A9CA-2A6C29B38F1D}" presName="descendantText" presStyleLbl="alignAccFollowNode1" presStyleIdx="2" presStyleCnt="3">
        <dgm:presLayoutVars>
          <dgm:bulletEnabled val="1"/>
        </dgm:presLayoutVars>
      </dgm:prSet>
      <dgm:spPr/>
      <dgm:t>
        <a:bodyPr/>
        <a:lstStyle/>
        <a:p>
          <a:endParaRPr lang="en-PH"/>
        </a:p>
      </dgm:t>
    </dgm:pt>
  </dgm:ptLst>
  <dgm:cxnLst>
    <dgm:cxn modelId="{89FE0E6E-7745-4C37-BC38-E6A3C8A0397F}" srcId="{69C0F742-A613-4F18-AA73-79B9C9BC8837}" destId="{F249907D-808E-4FDF-A9CA-2A6C29B38F1D}" srcOrd="2" destOrd="0" parTransId="{46AA12EA-01B1-48AD-AABA-37CA8AFC28EC}" sibTransId="{55C68439-163E-421A-BD10-3D1131F47A81}"/>
    <dgm:cxn modelId="{81863789-B9BF-4F8A-B4F9-6C7484027F23}" srcId="{277755ED-1538-49AD-AF10-69CC974E70A9}" destId="{F5E31C8E-05B8-483C-8BB9-B95C00C00043}" srcOrd="1" destOrd="0" parTransId="{6EE28D83-5F54-49C0-9FE4-202933306612}" sibTransId="{26BDDA32-F815-47CD-A503-CF0D7CF31952}"/>
    <dgm:cxn modelId="{28FF0B10-BF3C-4017-8769-75EF2FEF46D9}" type="presOf" srcId="{277755ED-1538-49AD-AF10-69CC974E70A9}" destId="{BB00C17E-D0DF-4E8F-94C2-AF48B8ECFAA2}" srcOrd="0" destOrd="0" presId="urn:microsoft.com/office/officeart/2005/8/layout/vList5"/>
    <dgm:cxn modelId="{499A73CD-5787-4771-A99E-1A370B0242E9}" srcId="{277755ED-1538-49AD-AF10-69CC974E70A9}" destId="{908E39F1-6EC6-4FF3-8242-E0B59776964D}" srcOrd="0" destOrd="0" parTransId="{48F0E68E-7DE0-4F13-826A-8FDD47408ED5}" sibTransId="{56159A19-371C-4782-9C8D-C70B789941DF}"/>
    <dgm:cxn modelId="{698D7AB9-3BC3-460A-BFB7-4AF02458AF3C}" type="presOf" srcId="{47E97FE6-1837-47EC-B1C8-F8014883A280}" destId="{D77D5EEE-89FF-4EB2-B53A-58407544E42B}" srcOrd="0" destOrd="0" presId="urn:microsoft.com/office/officeart/2005/8/layout/vList5"/>
    <dgm:cxn modelId="{CF026083-732B-428D-A5CA-FF4EBD9203D8}" type="presOf" srcId="{69C0F742-A613-4F18-AA73-79B9C9BC8837}" destId="{33F59F8D-AA44-415A-BDB1-D16AD1068282}" srcOrd="0" destOrd="0" presId="urn:microsoft.com/office/officeart/2005/8/layout/vList5"/>
    <dgm:cxn modelId="{08418D3B-E045-4831-956A-867097822067}" type="presOf" srcId="{08BE1698-4E92-4ED2-AF95-EFAA1F5E9AD2}" destId="{6C58C670-2B72-4273-B616-3EE09CFE4B21}" srcOrd="0" destOrd="0" presId="urn:microsoft.com/office/officeart/2005/8/layout/vList5"/>
    <dgm:cxn modelId="{AA845EB1-54CA-47C4-AD74-7771C7F0D3BD}" type="presOf" srcId="{F5E31C8E-05B8-483C-8BB9-B95C00C00043}" destId="{77BAA6B9-4335-4010-BA3E-8FCE3E266FCD}" srcOrd="0" destOrd="1" presId="urn:microsoft.com/office/officeart/2005/8/layout/vList5"/>
    <dgm:cxn modelId="{57A5F522-D730-44C6-8A02-8DB37E096F46}" type="presOf" srcId="{A43C6B15-427B-4E16-B71D-0C6799B6D713}" destId="{E9444E48-76B8-4BB3-B78F-E65415696F71}" srcOrd="0" destOrd="0" presId="urn:microsoft.com/office/officeart/2005/8/layout/vList5"/>
    <dgm:cxn modelId="{057795BF-9E2A-4378-B3E8-247A6063DDC5}" srcId="{F249907D-808E-4FDF-A9CA-2A6C29B38F1D}" destId="{A43C6B15-427B-4E16-B71D-0C6799B6D713}" srcOrd="0" destOrd="0" parTransId="{7B71D556-1677-46F3-96E2-089FFE7D95CE}" sibTransId="{223D6ED9-B5DC-42CE-B43D-8FF9765F5815}"/>
    <dgm:cxn modelId="{A47E2534-A57F-434F-9105-28ED5AF2A271}" srcId="{47E97FE6-1837-47EC-B1C8-F8014883A280}" destId="{08BE1698-4E92-4ED2-AF95-EFAA1F5E9AD2}" srcOrd="0" destOrd="0" parTransId="{CA1600F5-C154-4275-8B05-41C82079611B}" sibTransId="{8D8BB3E4-68AC-496C-9932-9FEA53F504CD}"/>
    <dgm:cxn modelId="{B173FC1D-712D-4E7D-BF6B-52272E9490CD}" type="presOf" srcId="{F249907D-808E-4FDF-A9CA-2A6C29B38F1D}" destId="{693B485B-28E6-47B0-AB7A-16280882D4EE}" srcOrd="0" destOrd="0" presId="urn:microsoft.com/office/officeart/2005/8/layout/vList5"/>
    <dgm:cxn modelId="{106377B2-532A-4BEE-B5DD-7BCD6F5A43DB}" srcId="{69C0F742-A613-4F18-AA73-79B9C9BC8837}" destId="{47E97FE6-1837-47EC-B1C8-F8014883A280}" srcOrd="1" destOrd="0" parTransId="{1C635442-C95A-4994-9087-0068510EEE44}" sibTransId="{4ED059E0-4955-42A2-BAFB-A0E8BEF3571F}"/>
    <dgm:cxn modelId="{9DCAAB0E-6649-4DC5-B2C0-22BD7F6CC03F}" type="presOf" srcId="{908E39F1-6EC6-4FF3-8242-E0B59776964D}" destId="{77BAA6B9-4335-4010-BA3E-8FCE3E266FCD}" srcOrd="0" destOrd="0" presId="urn:microsoft.com/office/officeart/2005/8/layout/vList5"/>
    <dgm:cxn modelId="{3D97D533-E2CD-42B3-A2C7-D9168EFE2419}" srcId="{69C0F742-A613-4F18-AA73-79B9C9BC8837}" destId="{277755ED-1538-49AD-AF10-69CC974E70A9}" srcOrd="0" destOrd="0" parTransId="{84EB0F94-2590-4793-965E-E50DB8D13BFA}" sibTransId="{A5890A3F-3107-4B16-AB80-9B1FCC3B8981}"/>
    <dgm:cxn modelId="{BBB41A48-ED57-4998-9B96-39E14601334A}" type="presParOf" srcId="{33F59F8D-AA44-415A-BDB1-D16AD1068282}" destId="{DB888000-B9DC-4FFB-99DC-B766CC0110D2}" srcOrd="0" destOrd="0" presId="urn:microsoft.com/office/officeart/2005/8/layout/vList5"/>
    <dgm:cxn modelId="{21FA795A-C918-4761-A893-4E2ED4004A5D}" type="presParOf" srcId="{DB888000-B9DC-4FFB-99DC-B766CC0110D2}" destId="{BB00C17E-D0DF-4E8F-94C2-AF48B8ECFAA2}" srcOrd="0" destOrd="0" presId="urn:microsoft.com/office/officeart/2005/8/layout/vList5"/>
    <dgm:cxn modelId="{78FE431B-5719-47AA-AFAE-A3AABE593705}" type="presParOf" srcId="{DB888000-B9DC-4FFB-99DC-B766CC0110D2}" destId="{77BAA6B9-4335-4010-BA3E-8FCE3E266FCD}" srcOrd="1" destOrd="0" presId="urn:microsoft.com/office/officeart/2005/8/layout/vList5"/>
    <dgm:cxn modelId="{718740FA-0552-4A6B-A12C-71C056FCD172}" type="presParOf" srcId="{33F59F8D-AA44-415A-BDB1-D16AD1068282}" destId="{91BCFA0E-C1CF-40F4-AF24-346846FF5947}" srcOrd="1" destOrd="0" presId="urn:microsoft.com/office/officeart/2005/8/layout/vList5"/>
    <dgm:cxn modelId="{6B62A97D-3BD9-43F4-88E1-97C33A66125F}" type="presParOf" srcId="{33F59F8D-AA44-415A-BDB1-D16AD1068282}" destId="{17C03BE2-E431-4277-9062-6DE1D350C160}" srcOrd="2" destOrd="0" presId="urn:microsoft.com/office/officeart/2005/8/layout/vList5"/>
    <dgm:cxn modelId="{9D1856DE-C87C-4E4B-BD38-7FAD9818A445}" type="presParOf" srcId="{17C03BE2-E431-4277-9062-6DE1D350C160}" destId="{D77D5EEE-89FF-4EB2-B53A-58407544E42B}" srcOrd="0" destOrd="0" presId="urn:microsoft.com/office/officeart/2005/8/layout/vList5"/>
    <dgm:cxn modelId="{E0FB2A2F-6A9A-4876-BDA9-90CB5035F9C5}" type="presParOf" srcId="{17C03BE2-E431-4277-9062-6DE1D350C160}" destId="{6C58C670-2B72-4273-B616-3EE09CFE4B21}" srcOrd="1" destOrd="0" presId="urn:microsoft.com/office/officeart/2005/8/layout/vList5"/>
    <dgm:cxn modelId="{F24D77FD-05A5-4F44-B398-7A61B5A9019C}" type="presParOf" srcId="{33F59F8D-AA44-415A-BDB1-D16AD1068282}" destId="{ED31E49F-4174-4671-AEDA-120BE9CF2000}" srcOrd="3" destOrd="0" presId="urn:microsoft.com/office/officeart/2005/8/layout/vList5"/>
    <dgm:cxn modelId="{CD4244B0-F4E6-4C04-B2AE-186DB1A477A6}" type="presParOf" srcId="{33F59F8D-AA44-415A-BDB1-D16AD1068282}" destId="{775E79D1-CB83-49B3-8310-E8ABDA86B802}" srcOrd="4" destOrd="0" presId="urn:microsoft.com/office/officeart/2005/8/layout/vList5"/>
    <dgm:cxn modelId="{2448C86E-83D1-4B27-B915-90C3CF5C35E1}" type="presParOf" srcId="{775E79D1-CB83-49B3-8310-E8ABDA86B802}" destId="{693B485B-28E6-47B0-AB7A-16280882D4EE}" srcOrd="0" destOrd="0" presId="urn:microsoft.com/office/officeart/2005/8/layout/vList5"/>
    <dgm:cxn modelId="{8405A496-1C4B-4007-AF3A-8041E0D246EF}" type="presParOf" srcId="{775E79D1-CB83-49B3-8310-E8ABDA86B802}" destId="{E9444E48-76B8-4BB3-B78F-E65415696F7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5AD498-F7E9-492D-8FBD-7A17DBEE9B33}" type="doc">
      <dgm:prSet loTypeId="urn:microsoft.com/office/officeart/2005/8/layout/chevron2" loCatId="list" qsTypeId="urn:microsoft.com/office/officeart/2005/8/quickstyle/simple1" qsCatId="simple" csTypeId="urn:microsoft.com/office/officeart/2005/8/colors/colorful1#26" csCatId="colorful" phldr="1"/>
      <dgm:spPr/>
      <dgm:t>
        <a:bodyPr/>
        <a:lstStyle/>
        <a:p>
          <a:endParaRPr lang="en-PH"/>
        </a:p>
      </dgm:t>
    </dgm:pt>
    <dgm:pt modelId="{4C3591BC-E334-4675-89E1-8D6B80EC49F0}">
      <dgm:prSet phldrT="[Text]"/>
      <dgm:spPr/>
      <dgm:t>
        <a:bodyPr/>
        <a:lstStyle/>
        <a:p>
          <a:r>
            <a:rPr lang="en-PH" dirty="0" smtClean="0"/>
            <a:t>In </a:t>
          </a:r>
          <a:r>
            <a:rPr lang="en-PH" dirty="0" err="1" smtClean="0"/>
            <a:t>crescita</a:t>
          </a:r>
          <a:r>
            <a:rPr lang="en-PH" dirty="0" smtClean="0"/>
            <a:t> la </a:t>
          </a:r>
          <a:r>
            <a:rPr lang="en-PH" dirty="0" err="1" smtClean="0"/>
            <a:t>domanda</a:t>
          </a:r>
          <a:r>
            <a:rPr lang="en-PH" dirty="0" smtClean="0"/>
            <a:t> </a:t>
          </a:r>
          <a:r>
            <a:rPr lang="en-PH" dirty="0" err="1" smtClean="0"/>
            <a:t>interna</a:t>
          </a:r>
          <a:r>
            <a:rPr lang="en-PH" dirty="0" smtClean="0"/>
            <a:t> di </a:t>
          </a:r>
          <a:r>
            <a:rPr lang="en-PH" dirty="0" err="1" smtClean="0"/>
            <a:t>acqua</a:t>
          </a:r>
          <a:r>
            <a:rPr lang="en-PH" dirty="0" smtClean="0"/>
            <a:t> per </a:t>
          </a:r>
          <a:r>
            <a:rPr lang="en-PH" dirty="0" err="1" smtClean="0"/>
            <a:t>uso</a:t>
          </a:r>
          <a:r>
            <a:rPr lang="en-PH" dirty="0" smtClean="0"/>
            <a:t> </a:t>
          </a:r>
          <a:r>
            <a:rPr lang="en-PH" dirty="0" err="1" smtClean="0"/>
            <a:t>agricolo</a:t>
          </a:r>
          <a:r>
            <a:rPr lang="en-PH" dirty="0" smtClean="0"/>
            <a:t> </a:t>
          </a:r>
          <a:r>
            <a:rPr lang="en-PH" dirty="0" err="1" smtClean="0"/>
            <a:t>ed</a:t>
          </a:r>
          <a:r>
            <a:rPr lang="en-PH" dirty="0" smtClean="0"/>
            <a:t> </a:t>
          </a:r>
          <a:r>
            <a:rPr lang="en-PH" dirty="0" err="1" smtClean="0"/>
            <a:t>industriale</a:t>
          </a:r>
          <a:endParaRPr lang="en-PH" dirty="0"/>
        </a:p>
      </dgm:t>
    </dgm:pt>
    <dgm:pt modelId="{2A66DE41-0FAF-437B-A058-9C7A386C4ED3}" type="parTrans" cxnId="{35A554A4-081B-4DC3-84D6-1DDF2E6C0AEA}">
      <dgm:prSet/>
      <dgm:spPr/>
      <dgm:t>
        <a:bodyPr/>
        <a:lstStyle/>
        <a:p>
          <a:endParaRPr lang="en-PH"/>
        </a:p>
      </dgm:t>
    </dgm:pt>
    <dgm:pt modelId="{A0D75AE0-A28F-4A71-A4D7-91A1473806F6}" type="sibTrans" cxnId="{35A554A4-081B-4DC3-84D6-1DDF2E6C0AEA}">
      <dgm:prSet/>
      <dgm:spPr/>
      <dgm:t>
        <a:bodyPr/>
        <a:lstStyle/>
        <a:p>
          <a:endParaRPr lang="en-PH"/>
        </a:p>
      </dgm:t>
    </dgm:pt>
    <dgm:pt modelId="{7904C27D-6182-490D-AAF0-03B9096278DA}">
      <dgm:prSet phldrT="[Text]"/>
      <dgm:spPr/>
      <dgm:t>
        <a:bodyPr/>
        <a:lstStyle/>
        <a:p>
          <a:r>
            <a:rPr lang="fr-BE" dirty="0" smtClean="0"/>
            <a:t> </a:t>
          </a:r>
          <a:endParaRPr lang="en-PH" dirty="0"/>
        </a:p>
      </dgm:t>
    </dgm:pt>
    <dgm:pt modelId="{1856729A-53C0-4820-93D9-E4ACF9739A11}" type="parTrans" cxnId="{647CF062-69D8-42F9-A74E-2C72ABA2FF0B}">
      <dgm:prSet/>
      <dgm:spPr/>
      <dgm:t>
        <a:bodyPr/>
        <a:lstStyle/>
        <a:p>
          <a:endParaRPr lang="en-PH"/>
        </a:p>
      </dgm:t>
    </dgm:pt>
    <dgm:pt modelId="{D9D8C433-8622-4A7C-8A8D-2A744E5A0823}" type="sibTrans" cxnId="{647CF062-69D8-42F9-A74E-2C72ABA2FF0B}">
      <dgm:prSet/>
      <dgm:spPr/>
      <dgm:t>
        <a:bodyPr/>
        <a:lstStyle/>
        <a:p>
          <a:endParaRPr lang="en-PH"/>
        </a:p>
      </dgm:t>
    </dgm:pt>
    <dgm:pt modelId="{B48065CA-384D-45E5-A89A-84EC00FE74F9}">
      <dgm:prSet phldrT="[Text]"/>
      <dgm:spPr/>
      <dgm:t>
        <a:bodyPr/>
        <a:lstStyle/>
        <a:p>
          <a:r>
            <a:rPr lang="en-PH" dirty="0" smtClean="0"/>
            <a:t>I </a:t>
          </a:r>
          <a:r>
            <a:rPr lang="en-PH" dirty="0" err="1" smtClean="0"/>
            <a:t>progetti</a:t>
          </a:r>
          <a:r>
            <a:rPr lang="en-PH" dirty="0" smtClean="0"/>
            <a:t> </a:t>
          </a:r>
          <a:r>
            <a:rPr lang="en-PH" dirty="0" err="1" smtClean="0"/>
            <a:t>nel</a:t>
          </a:r>
          <a:r>
            <a:rPr lang="en-PH" dirty="0" smtClean="0"/>
            <a:t> </a:t>
          </a:r>
          <a:r>
            <a:rPr lang="en-PH" dirty="0" err="1" smtClean="0"/>
            <a:t>settore</a:t>
          </a:r>
          <a:r>
            <a:rPr lang="en-PH" dirty="0" smtClean="0"/>
            <a:t> </a:t>
          </a:r>
          <a:r>
            <a:rPr lang="en-PH" dirty="0" err="1" smtClean="0"/>
            <a:t>ambiente-acqua</a:t>
          </a:r>
          <a:r>
            <a:rPr lang="en-PH" dirty="0" smtClean="0"/>
            <a:t> </a:t>
          </a:r>
          <a:r>
            <a:rPr lang="en-PH" dirty="0" err="1" smtClean="0"/>
            <a:t>sono</a:t>
          </a:r>
          <a:r>
            <a:rPr lang="en-PH" dirty="0" smtClean="0"/>
            <a:t> </a:t>
          </a:r>
          <a:r>
            <a:rPr lang="en-PH" dirty="0" err="1" smtClean="0"/>
            <a:t>regolati</a:t>
          </a:r>
          <a:r>
            <a:rPr lang="en-PH" dirty="0" smtClean="0"/>
            <a:t> </a:t>
          </a:r>
          <a:r>
            <a:rPr lang="en-PH" dirty="0" err="1" smtClean="0"/>
            <a:t>tramite</a:t>
          </a:r>
          <a:r>
            <a:rPr lang="en-PH" dirty="0" smtClean="0"/>
            <a:t> PPP (</a:t>
          </a:r>
          <a:r>
            <a:rPr lang="en-PH" dirty="0" err="1" smtClean="0"/>
            <a:t>es</a:t>
          </a:r>
          <a:r>
            <a:rPr lang="en-PH" dirty="0" smtClean="0"/>
            <a:t>. </a:t>
          </a:r>
          <a:r>
            <a:rPr lang="en-US" dirty="0" smtClean="0"/>
            <a:t>MWSS-RO per Metro Manila</a:t>
          </a:r>
          <a:r>
            <a:rPr lang="en-PH" dirty="0" smtClean="0"/>
            <a:t>)</a:t>
          </a:r>
          <a:endParaRPr lang="en-PH" dirty="0"/>
        </a:p>
      </dgm:t>
    </dgm:pt>
    <dgm:pt modelId="{31A33253-E205-4CEA-8152-AD3EE1937B55}" type="parTrans" cxnId="{2A9516BC-C804-4D8E-8B87-CE3FD13A2703}">
      <dgm:prSet/>
      <dgm:spPr/>
      <dgm:t>
        <a:bodyPr/>
        <a:lstStyle/>
        <a:p>
          <a:endParaRPr lang="en-PH"/>
        </a:p>
      </dgm:t>
    </dgm:pt>
    <dgm:pt modelId="{DE975B2D-F7D5-40CB-A3B1-8398B839BAEB}" type="sibTrans" cxnId="{2A9516BC-C804-4D8E-8B87-CE3FD13A2703}">
      <dgm:prSet/>
      <dgm:spPr/>
      <dgm:t>
        <a:bodyPr/>
        <a:lstStyle/>
        <a:p>
          <a:endParaRPr lang="en-PH"/>
        </a:p>
      </dgm:t>
    </dgm:pt>
    <dgm:pt modelId="{F750AE21-4212-41F6-8F3B-6718ECFAE09D}">
      <dgm:prSet phldrT="[Text]"/>
      <dgm:spPr/>
      <dgm:t>
        <a:bodyPr/>
        <a:lstStyle/>
        <a:p>
          <a:r>
            <a:rPr lang="fr-BE" dirty="0" smtClean="0"/>
            <a:t> </a:t>
          </a:r>
          <a:endParaRPr lang="en-PH" dirty="0"/>
        </a:p>
      </dgm:t>
    </dgm:pt>
    <dgm:pt modelId="{0EA8EA61-C17C-4041-9F54-371BE1FC6C38}" type="parTrans" cxnId="{3F38F655-51C5-4C15-A7A2-BEA02AFE1D81}">
      <dgm:prSet/>
      <dgm:spPr/>
      <dgm:t>
        <a:bodyPr/>
        <a:lstStyle/>
        <a:p>
          <a:endParaRPr lang="en-PH"/>
        </a:p>
      </dgm:t>
    </dgm:pt>
    <dgm:pt modelId="{BF4172BF-DA77-484A-A606-6B1B95B29520}" type="sibTrans" cxnId="{3F38F655-51C5-4C15-A7A2-BEA02AFE1D81}">
      <dgm:prSet/>
      <dgm:spPr/>
      <dgm:t>
        <a:bodyPr/>
        <a:lstStyle/>
        <a:p>
          <a:endParaRPr lang="en-PH"/>
        </a:p>
      </dgm:t>
    </dgm:pt>
    <dgm:pt modelId="{4381B443-2C5C-4748-9EF5-E30D785CAE40}">
      <dgm:prSet phldrT="[Text]"/>
      <dgm:spPr/>
      <dgm:t>
        <a:bodyPr/>
        <a:lstStyle/>
        <a:p>
          <a:r>
            <a:rPr lang="en-PH" dirty="0" err="1" smtClean="0"/>
            <a:t>Emergenza</a:t>
          </a:r>
          <a:r>
            <a:rPr lang="en-PH" dirty="0" smtClean="0"/>
            <a:t> </a:t>
          </a:r>
          <a:r>
            <a:rPr lang="en-PH" dirty="0" err="1" smtClean="0"/>
            <a:t>discariche</a:t>
          </a:r>
          <a:r>
            <a:rPr lang="en-PH" dirty="0" smtClean="0"/>
            <a:t>: </a:t>
          </a:r>
          <a:r>
            <a:rPr lang="en-PH" dirty="0" err="1" smtClean="0"/>
            <a:t>discariche</a:t>
          </a:r>
          <a:r>
            <a:rPr lang="en-PH" dirty="0" smtClean="0"/>
            <a:t> </a:t>
          </a:r>
          <a:r>
            <a:rPr lang="en-PH" dirty="0" err="1" smtClean="0"/>
            <a:t>sovraccariche</a:t>
          </a:r>
          <a:endParaRPr lang="en-PH" dirty="0"/>
        </a:p>
      </dgm:t>
    </dgm:pt>
    <dgm:pt modelId="{2BE952C4-4D0D-408F-9859-CB9F8BE4BD19}" type="parTrans" cxnId="{E9CAF208-BAC8-4F1B-B789-2546275C9353}">
      <dgm:prSet/>
      <dgm:spPr/>
      <dgm:t>
        <a:bodyPr/>
        <a:lstStyle/>
        <a:p>
          <a:endParaRPr lang="en-PH"/>
        </a:p>
      </dgm:t>
    </dgm:pt>
    <dgm:pt modelId="{310DBA26-E565-4B65-8E33-FFE555D59CFF}" type="sibTrans" cxnId="{E9CAF208-BAC8-4F1B-B789-2546275C9353}">
      <dgm:prSet/>
      <dgm:spPr/>
      <dgm:t>
        <a:bodyPr/>
        <a:lstStyle/>
        <a:p>
          <a:endParaRPr lang="en-PH"/>
        </a:p>
      </dgm:t>
    </dgm:pt>
    <dgm:pt modelId="{63ABF1E0-B5AA-41D5-BF0B-57D738F97AB2}">
      <dgm:prSet/>
      <dgm:spPr/>
      <dgm:t>
        <a:bodyPr/>
        <a:lstStyle/>
        <a:p>
          <a:endParaRPr lang="en-PH" dirty="0"/>
        </a:p>
      </dgm:t>
    </dgm:pt>
    <dgm:pt modelId="{AC88CA79-657E-4B11-B383-7110E4DE45D2}" type="parTrans" cxnId="{5687F683-A7CD-4DDA-8BDE-5F704BA49FB4}">
      <dgm:prSet/>
      <dgm:spPr/>
      <dgm:t>
        <a:bodyPr/>
        <a:lstStyle/>
        <a:p>
          <a:endParaRPr lang="en-PH"/>
        </a:p>
      </dgm:t>
    </dgm:pt>
    <dgm:pt modelId="{FB448380-510C-4992-9FBA-ABB21524CB60}" type="sibTrans" cxnId="{5687F683-A7CD-4DDA-8BDE-5F704BA49FB4}">
      <dgm:prSet/>
      <dgm:spPr/>
      <dgm:t>
        <a:bodyPr/>
        <a:lstStyle/>
        <a:p>
          <a:endParaRPr lang="en-PH"/>
        </a:p>
      </dgm:t>
    </dgm:pt>
    <dgm:pt modelId="{BD887D7C-C175-4FC8-ABAC-FD41891BAFB6}">
      <dgm:prSet phldrT="[Text]"/>
      <dgm:spPr/>
      <dgm:t>
        <a:bodyPr/>
        <a:lstStyle/>
        <a:p>
          <a:r>
            <a:rPr lang="en-US" dirty="0" err="1" smtClean="0"/>
            <a:t>Progetto</a:t>
          </a:r>
          <a:r>
            <a:rPr lang="en-US" dirty="0" smtClean="0"/>
            <a:t> per </a:t>
          </a:r>
          <a:r>
            <a:rPr lang="en-US" dirty="0" err="1" smtClean="0"/>
            <a:t>il</a:t>
          </a:r>
          <a:r>
            <a:rPr lang="en-US" dirty="0" smtClean="0"/>
            <a:t> </a:t>
          </a:r>
          <a:r>
            <a:rPr lang="en-US" dirty="0" err="1" smtClean="0"/>
            <a:t>controllo</a:t>
          </a:r>
          <a:r>
            <a:rPr lang="en-US" dirty="0" smtClean="0"/>
            <a:t> </a:t>
          </a:r>
          <a:r>
            <a:rPr lang="en-US" dirty="0" err="1" smtClean="0"/>
            <a:t>delle</a:t>
          </a:r>
          <a:r>
            <a:rPr lang="en-US" dirty="0" smtClean="0"/>
            <a:t> </a:t>
          </a:r>
          <a:r>
            <a:rPr lang="en-US" dirty="0" err="1" smtClean="0"/>
            <a:t>inondazioni</a:t>
          </a:r>
          <a:r>
            <a:rPr lang="en-US" dirty="0" smtClean="0"/>
            <a:t> in Metro Manila</a:t>
          </a:r>
          <a:endParaRPr lang="en-PH" dirty="0"/>
        </a:p>
      </dgm:t>
    </dgm:pt>
    <dgm:pt modelId="{58F1836C-7CD7-4411-94C0-6FCF892A5070}" type="parTrans" cxnId="{6EB2D6CD-1209-4C49-B5D5-F85237EF1928}">
      <dgm:prSet/>
      <dgm:spPr/>
      <dgm:t>
        <a:bodyPr/>
        <a:lstStyle/>
        <a:p>
          <a:endParaRPr lang="en-PH"/>
        </a:p>
      </dgm:t>
    </dgm:pt>
    <dgm:pt modelId="{1C548148-04D4-4189-A45B-6FFFEF405607}" type="sibTrans" cxnId="{6EB2D6CD-1209-4C49-B5D5-F85237EF1928}">
      <dgm:prSet/>
      <dgm:spPr/>
      <dgm:t>
        <a:bodyPr/>
        <a:lstStyle/>
        <a:p>
          <a:endParaRPr lang="en-PH"/>
        </a:p>
      </dgm:t>
    </dgm:pt>
    <dgm:pt modelId="{2D4C406C-602F-437B-9E67-1B4745505F33}">
      <dgm:prSet phldrT="[Text]"/>
      <dgm:spPr/>
      <dgm:t>
        <a:bodyPr/>
        <a:lstStyle/>
        <a:p>
          <a:endParaRPr lang="en-PH" dirty="0"/>
        </a:p>
      </dgm:t>
    </dgm:pt>
    <dgm:pt modelId="{3DFCE64A-4B02-4898-906F-D6B4C6D9160A}" type="parTrans" cxnId="{844A2859-25A3-4785-923E-8605C01FEE76}">
      <dgm:prSet/>
      <dgm:spPr/>
      <dgm:t>
        <a:bodyPr/>
        <a:lstStyle/>
        <a:p>
          <a:endParaRPr lang="en-PH"/>
        </a:p>
      </dgm:t>
    </dgm:pt>
    <dgm:pt modelId="{D2077587-D2D3-454E-9D6D-6A82168AC74F}" type="sibTrans" cxnId="{844A2859-25A3-4785-923E-8605C01FEE76}">
      <dgm:prSet/>
      <dgm:spPr/>
      <dgm:t>
        <a:bodyPr/>
        <a:lstStyle/>
        <a:p>
          <a:endParaRPr lang="en-PH"/>
        </a:p>
      </dgm:t>
    </dgm:pt>
    <dgm:pt modelId="{A66A8449-3E4E-424F-8023-FD02DF4742C2}">
      <dgm:prSet phldrT="[Text]"/>
      <dgm:spPr/>
      <dgm:t>
        <a:bodyPr/>
        <a:lstStyle/>
        <a:p>
          <a:r>
            <a:rPr lang="en-PH" dirty="0" smtClean="0"/>
            <a:t>11 </a:t>
          </a:r>
          <a:r>
            <a:rPr lang="en-PH" dirty="0" err="1" smtClean="0"/>
            <a:t>progetti</a:t>
          </a:r>
          <a:r>
            <a:rPr lang="en-PH" dirty="0" smtClean="0"/>
            <a:t>, </a:t>
          </a:r>
          <a:r>
            <a:rPr lang="en-PH" dirty="0" smtClean="0">
              <a:latin typeface="Calibri" panose="020F0502020204030204" pitchFamily="34" charset="0"/>
            </a:rPr>
            <a:t>5-6 </a:t>
          </a:r>
          <a:r>
            <a:rPr lang="en-PH" dirty="0" err="1" smtClean="0">
              <a:latin typeface="Calibri" panose="020F0502020204030204" pitchFamily="34" charset="0"/>
            </a:rPr>
            <a:t>miliardi</a:t>
          </a:r>
          <a:r>
            <a:rPr lang="en-PH" dirty="0" smtClean="0">
              <a:latin typeface="Calibri" panose="020F0502020204030204" pitchFamily="34" charset="0"/>
            </a:rPr>
            <a:t> di EURO</a:t>
          </a:r>
          <a:endParaRPr lang="en-PH" dirty="0"/>
        </a:p>
      </dgm:t>
    </dgm:pt>
    <dgm:pt modelId="{65BA50E6-A7BA-463A-B5AF-A01E0CA02A5B}" type="parTrans" cxnId="{085D7EC9-94D5-4949-A7B6-BC33A6575BA2}">
      <dgm:prSet/>
      <dgm:spPr/>
      <dgm:t>
        <a:bodyPr/>
        <a:lstStyle/>
        <a:p>
          <a:endParaRPr lang="en-PH"/>
        </a:p>
      </dgm:t>
    </dgm:pt>
    <dgm:pt modelId="{A5395BCD-AA11-44BA-BDDC-A0D50EA40422}" type="sibTrans" cxnId="{085D7EC9-94D5-4949-A7B6-BC33A6575BA2}">
      <dgm:prSet/>
      <dgm:spPr/>
      <dgm:t>
        <a:bodyPr/>
        <a:lstStyle/>
        <a:p>
          <a:endParaRPr lang="en-PH"/>
        </a:p>
      </dgm:t>
    </dgm:pt>
    <dgm:pt modelId="{7B91C7D7-0870-4B98-A208-68E1393F55A9}" type="pres">
      <dgm:prSet presAssocID="{3E5AD498-F7E9-492D-8FBD-7A17DBEE9B33}" presName="linearFlow" presStyleCnt="0">
        <dgm:presLayoutVars>
          <dgm:dir/>
          <dgm:animLvl val="lvl"/>
          <dgm:resizeHandles val="exact"/>
        </dgm:presLayoutVars>
      </dgm:prSet>
      <dgm:spPr/>
      <dgm:t>
        <a:bodyPr/>
        <a:lstStyle/>
        <a:p>
          <a:endParaRPr lang="en-PH"/>
        </a:p>
      </dgm:t>
    </dgm:pt>
    <dgm:pt modelId="{74F830E9-79C7-4715-AF16-2AC3A97F5C0D}" type="pres">
      <dgm:prSet presAssocID="{63ABF1E0-B5AA-41D5-BF0B-57D738F97AB2}" presName="composite" presStyleCnt="0"/>
      <dgm:spPr/>
    </dgm:pt>
    <dgm:pt modelId="{6909E735-FDEA-4CAC-9896-DC58A6AF749B}" type="pres">
      <dgm:prSet presAssocID="{63ABF1E0-B5AA-41D5-BF0B-57D738F97AB2}" presName="parentText" presStyleLbl="alignNode1" presStyleIdx="0" presStyleCnt="4">
        <dgm:presLayoutVars>
          <dgm:chMax val="1"/>
          <dgm:bulletEnabled val="1"/>
        </dgm:presLayoutVars>
      </dgm:prSet>
      <dgm:spPr/>
      <dgm:t>
        <a:bodyPr/>
        <a:lstStyle/>
        <a:p>
          <a:endParaRPr lang="en-PH"/>
        </a:p>
      </dgm:t>
    </dgm:pt>
    <dgm:pt modelId="{43911AE0-2CFA-4A37-AAA2-8A0535B739C3}" type="pres">
      <dgm:prSet presAssocID="{63ABF1E0-B5AA-41D5-BF0B-57D738F97AB2}" presName="descendantText" presStyleLbl="alignAcc1" presStyleIdx="0" presStyleCnt="4">
        <dgm:presLayoutVars>
          <dgm:bulletEnabled val="1"/>
        </dgm:presLayoutVars>
      </dgm:prSet>
      <dgm:spPr/>
      <dgm:t>
        <a:bodyPr/>
        <a:lstStyle/>
        <a:p>
          <a:endParaRPr lang="en-PH"/>
        </a:p>
      </dgm:t>
    </dgm:pt>
    <dgm:pt modelId="{9737D28C-6C89-4BFC-8324-232A78DDE2F9}" type="pres">
      <dgm:prSet presAssocID="{FB448380-510C-4992-9FBA-ABB21524CB60}" presName="sp" presStyleCnt="0"/>
      <dgm:spPr/>
    </dgm:pt>
    <dgm:pt modelId="{6EB446F0-84D0-4BBC-AF9C-1C848B82EC09}" type="pres">
      <dgm:prSet presAssocID="{7904C27D-6182-490D-AAF0-03B9096278DA}" presName="composite" presStyleCnt="0"/>
      <dgm:spPr/>
    </dgm:pt>
    <dgm:pt modelId="{50E29A1D-D650-4887-B9AC-EA620DFF560A}" type="pres">
      <dgm:prSet presAssocID="{7904C27D-6182-490D-AAF0-03B9096278DA}" presName="parentText" presStyleLbl="alignNode1" presStyleIdx="1" presStyleCnt="4">
        <dgm:presLayoutVars>
          <dgm:chMax val="1"/>
          <dgm:bulletEnabled val="1"/>
        </dgm:presLayoutVars>
      </dgm:prSet>
      <dgm:spPr/>
      <dgm:t>
        <a:bodyPr/>
        <a:lstStyle/>
        <a:p>
          <a:endParaRPr lang="en-PH"/>
        </a:p>
      </dgm:t>
    </dgm:pt>
    <dgm:pt modelId="{36713A4D-4A9B-4E23-913B-D9ECCEFE0DFC}" type="pres">
      <dgm:prSet presAssocID="{7904C27D-6182-490D-AAF0-03B9096278DA}" presName="descendantText" presStyleLbl="alignAcc1" presStyleIdx="1" presStyleCnt="4">
        <dgm:presLayoutVars>
          <dgm:bulletEnabled val="1"/>
        </dgm:presLayoutVars>
      </dgm:prSet>
      <dgm:spPr/>
      <dgm:t>
        <a:bodyPr/>
        <a:lstStyle/>
        <a:p>
          <a:endParaRPr lang="en-PH"/>
        </a:p>
      </dgm:t>
    </dgm:pt>
    <dgm:pt modelId="{12E805CC-8057-4474-AFAF-90041942839F}" type="pres">
      <dgm:prSet presAssocID="{D9D8C433-8622-4A7C-8A8D-2A744E5A0823}" presName="sp" presStyleCnt="0"/>
      <dgm:spPr/>
    </dgm:pt>
    <dgm:pt modelId="{08A26521-A50A-4546-8637-5E56E3FBCA7A}" type="pres">
      <dgm:prSet presAssocID="{F750AE21-4212-41F6-8F3B-6718ECFAE09D}" presName="composite" presStyleCnt="0"/>
      <dgm:spPr/>
    </dgm:pt>
    <dgm:pt modelId="{5971AC36-8C5A-441E-AAE1-F73906F38F5F}" type="pres">
      <dgm:prSet presAssocID="{F750AE21-4212-41F6-8F3B-6718ECFAE09D}" presName="parentText" presStyleLbl="alignNode1" presStyleIdx="2" presStyleCnt="4">
        <dgm:presLayoutVars>
          <dgm:chMax val="1"/>
          <dgm:bulletEnabled val="1"/>
        </dgm:presLayoutVars>
      </dgm:prSet>
      <dgm:spPr/>
      <dgm:t>
        <a:bodyPr/>
        <a:lstStyle/>
        <a:p>
          <a:endParaRPr lang="en-PH"/>
        </a:p>
      </dgm:t>
    </dgm:pt>
    <dgm:pt modelId="{31C085F7-C441-4F84-B71E-5642D7C72393}" type="pres">
      <dgm:prSet presAssocID="{F750AE21-4212-41F6-8F3B-6718ECFAE09D}" presName="descendantText" presStyleLbl="alignAcc1" presStyleIdx="2" presStyleCnt="4">
        <dgm:presLayoutVars>
          <dgm:bulletEnabled val="1"/>
        </dgm:presLayoutVars>
      </dgm:prSet>
      <dgm:spPr/>
      <dgm:t>
        <a:bodyPr/>
        <a:lstStyle/>
        <a:p>
          <a:endParaRPr lang="en-PH"/>
        </a:p>
      </dgm:t>
    </dgm:pt>
    <dgm:pt modelId="{F101475A-FDAB-42A0-9CF6-1ABFB2B8E6A4}" type="pres">
      <dgm:prSet presAssocID="{BF4172BF-DA77-484A-A606-6B1B95B29520}" presName="sp" presStyleCnt="0"/>
      <dgm:spPr/>
    </dgm:pt>
    <dgm:pt modelId="{DDBAC544-8CF6-4605-B2C3-760F8462C683}" type="pres">
      <dgm:prSet presAssocID="{2D4C406C-602F-437B-9E67-1B4745505F33}" presName="composite" presStyleCnt="0"/>
      <dgm:spPr/>
    </dgm:pt>
    <dgm:pt modelId="{21728A1C-6225-46ED-AD48-1807BB505104}" type="pres">
      <dgm:prSet presAssocID="{2D4C406C-602F-437B-9E67-1B4745505F33}" presName="parentText" presStyleLbl="alignNode1" presStyleIdx="3" presStyleCnt="4">
        <dgm:presLayoutVars>
          <dgm:chMax val="1"/>
          <dgm:bulletEnabled val="1"/>
        </dgm:presLayoutVars>
      </dgm:prSet>
      <dgm:spPr/>
      <dgm:t>
        <a:bodyPr/>
        <a:lstStyle/>
        <a:p>
          <a:endParaRPr lang="en-PH"/>
        </a:p>
      </dgm:t>
    </dgm:pt>
    <dgm:pt modelId="{3D240AC6-D68A-4DFC-AE91-66522E822599}" type="pres">
      <dgm:prSet presAssocID="{2D4C406C-602F-437B-9E67-1B4745505F33}" presName="descendantText" presStyleLbl="alignAcc1" presStyleIdx="3" presStyleCnt="4">
        <dgm:presLayoutVars>
          <dgm:bulletEnabled val="1"/>
        </dgm:presLayoutVars>
      </dgm:prSet>
      <dgm:spPr/>
      <dgm:t>
        <a:bodyPr/>
        <a:lstStyle/>
        <a:p>
          <a:endParaRPr lang="en-PH"/>
        </a:p>
      </dgm:t>
    </dgm:pt>
  </dgm:ptLst>
  <dgm:cxnLst>
    <dgm:cxn modelId="{3F38F655-51C5-4C15-A7A2-BEA02AFE1D81}" srcId="{3E5AD498-F7E9-492D-8FBD-7A17DBEE9B33}" destId="{F750AE21-4212-41F6-8F3B-6718ECFAE09D}" srcOrd="2" destOrd="0" parTransId="{0EA8EA61-C17C-4041-9F54-371BE1FC6C38}" sibTransId="{BF4172BF-DA77-484A-A606-6B1B95B29520}"/>
    <dgm:cxn modelId="{647CF062-69D8-42F9-A74E-2C72ABA2FF0B}" srcId="{3E5AD498-F7E9-492D-8FBD-7A17DBEE9B33}" destId="{7904C27D-6182-490D-AAF0-03B9096278DA}" srcOrd="1" destOrd="0" parTransId="{1856729A-53C0-4820-93D9-E4ACF9739A11}" sibTransId="{D9D8C433-8622-4A7C-8A8D-2A744E5A0823}"/>
    <dgm:cxn modelId="{F5087DF6-2772-49AF-8357-B07A66537016}" type="presOf" srcId="{7904C27D-6182-490D-AAF0-03B9096278DA}" destId="{50E29A1D-D650-4887-B9AC-EA620DFF560A}" srcOrd="0" destOrd="0" presId="urn:microsoft.com/office/officeart/2005/8/layout/chevron2"/>
    <dgm:cxn modelId="{4AF9A8EC-88B6-463B-9E73-C5D1C612A0C9}" type="presOf" srcId="{A66A8449-3E4E-424F-8023-FD02DF4742C2}" destId="{3D240AC6-D68A-4DFC-AE91-66522E822599}" srcOrd="0" destOrd="1" presId="urn:microsoft.com/office/officeart/2005/8/layout/chevron2"/>
    <dgm:cxn modelId="{5687F683-A7CD-4DDA-8BDE-5F704BA49FB4}" srcId="{3E5AD498-F7E9-492D-8FBD-7A17DBEE9B33}" destId="{63ABF1E0-B5AA-41D5-BF0B-57D738F97AB2}" srcOrd="0" destOrd="0" parTransId="{AC88CA79-657E-4B11-B383-7110E4DE45D2}" sibTransId="{FB448380-510C-4992-9FBA-ABB21524CB60}"/>
    <dgm:cxn modelId="{20305CD7-54E9-4CB1-A7F1-ED8BD46D14DE}" type="presOf" srcId="{4381B443-2C5C-4748-9EF5-E30D785CAE40}" destId="{31C085F7-C441-4F84-B71E-5642D7C72393}" srcOrd="0" destOrd="0" presId="urn:microsoft.com/office/officeart/2005/8/layout/chevron2"/>
    <dgm:cxn modelId="{7C0249F0-1AEB-4428-90F4-FBEE236561FC}" type="presOf" srcId="{4C3591BC-E334-4675-89E1-8D6B80EC49F0}" destId="{43911AE0-2CFA-4A37-AAA2-8A0535B739C3}" srcOrd="0" destOrd="0" presId="urn:microsoft.com/office/officeart/2005/8/layout/chevron2"/>
    <dgm:cxn modelId="{E9CAF208-BAC8-4F1B-B789-2546275C9353}" srcId="{F750AE21-4212-41F6-8F3B-6718ECFAE09D}" destId="{4381B443-2C5C-4748-9EF5-E30D785CAE40}" srcOrd="0" destOrd="0" parTransId="{2BE952C4-4D0D-408F-9859-CB9F8BE4BD19}" sibTransId="{310DBA26-E565-4B65-8E33-FFE555D59CFF}"/>
    <dgm:cxn modelId="{35A554A4-081B-4DC3-84D6-1DDF2E6C0AEA}" srcId="{63ABF1E0-B5AA-41D5-BF0B-57D738F97AB2}" destId="{4C3591BC-E334-4675-89E1-8D6B80EC49F0}" srcOrd="0" destOrd="0" parTransId="{2A66DE41-0FAF-437B-A058-9C7A386C4ED3}" sibTransId="{A0D75AE0-A28F-4A71-A4D7-91A1473806F6}"/>
    <dgm:cxn modelId="{A205E29A-1C1F-40EC-9BE9-01BA786B82B3}" type="presOf" srcId="{F750AE21-4212-41F6-8F3B-6718ECFAE09D}" destId="{5971AC36-8C5A-441E-AAE1-F73906F38F5F}" srcOrd="0" destOrd="0" presId="urn:microsoft.com/office/officeart/2005/8/layout/chevron2"/>
    <dgm:cxn modelId="{2A9516BC-C804-4D8E-8B87-CE3FD13A2703}" srcId="{7904C27D-6182-490D-AAF0-03B9096278DA}" destId="{B48065CA-384D-45E5-A89A-84EC00FE74F9}" srcOrd="0" destOrd="0" parTransId="{31A33253-E205-4CEA-8152-AD3EE1937B55}" sibTransId="{DE975B2D-F7D5-40CB-A3B1-8398B839BAEB}"/>
    <dgm:cxn modelId="{1B13AEFB-08D3-48B8-B5CD-AF90736AF26A}" type="presOf" srcId="{2D4C406C-602F-437B-9E67-1B4745505F33}" destId="{21728A1C-6225-46ED-AD48-1807BB505104}" srcOrd="0" destOrd="0" presId="urn:microsoft.com/office/officeart/2005/8/layout/chevron2"/>
    <dgm:cxn modelId="{844A2859-25A3-4785-923E-8605C01FEE76}" srcId="{3E5AD498-F7E9-492D-8FBD-7A17DBEE9B33}" destId="{2D4C406C-602F-437B-9E67-1B4745505F33}" srcOrd="3" destOrd="0" parTransId="{3DFCE64A-4B02-4898-906F-D6B4C6D9160A}" sibTransId="{D2077587-D2D3-454E-9D6D-6A82168AC74F}"/>
    <dgm:cxn modelId="{35FE997D-CF1A-4FC2-99BE-9B0B0664C474}" type="presOf" srcId="{BD887D7C-C175-4FC8-ABAC-FD41891BAFB6}" destId="{3D240AC6-D68A-4DFC-AE91-66522E822599}" srcOrd="0" destOrd="0" presId="urn:microsoft.com/office/officeart/2005/8/layout/chevron2"/>
    <dgm:cxn modelId="{0040EAF0-86D9-4873-8018-389F070AAD75}" type="presOf" srcId="{63ABF1E0-B5AA-41D5-BF0B-57D738F97AB2}" destId="{6909E735-FDEA-4CAC-9896-DC58A6AF749B}" srcOrd="0" destOrd="0" presId="urn:microsoft.com/office/officeart/2005/8/layout/chevron2"/>
    <dgm:cxn modelId="{54204822-FEFE-4A6C-846D-F606B4B495E5}" type="presOf" srcId="{3E5AD498-F7E9-492D-8FBD-7A17DBEE9B33}" destId="{7B91C7D7-0870-4B98-A208-68E1393F55A9}" srcOrd="0" destOrd="0" presId="urn:microsoft.com/office/officeart/2005/8/layout/chevron2"/>
    <dgm:cxn modelId="{8213A5FF-8A8B-4902-9B83-15E87D27AB30}" type="presOf" srcId="{B48065CA-384D-45E5-A89A-84EC00FE74F9}" destId="{36713A4D-4A9B-4E23-913B-D9ECCEFE0DFC}" srcOrd="0" destOrd="0" presId="urn:microsoft.com/office/officeart/2005/8/layout/chevron2"/>
    <dgm:cxn modelId="{6EB2D6CD-1209-4C49-B5D5-F85237EF1928}" srcId="{2D4C406C-602F-437B-9E67-1B4745505F33}" destId="{BD887D7C-C175-4FC8-ABAC-FD41891BAFB6}" srcOrd="0" destOrd="0" parTransId="{58F1836C-7CD7-4411-94C0-6FCF892A5070}" sibTransId="{1C548148-04D4-4189-A45B-6FFFEF405607}"/>
    <dgm:cxn modelId="{085D7EC9-94D5-4949-A7B6-BC33A6575BA2}" srcId="{2D4C406C-602F-437B-9E67-1B4745505F33}" destId="{A66A8449-3E4E-424F-8023-FD02DF4742C2}" srcOrd="1" destOrd="0" parTransId="{65BA50E6-A7BA-463A-B5AF-A01E0CA02A5B}" sibTransId="{A5395BCD-AA11-44BA-BDDC-A0D50EA40422}"/>
    <dgm:cxn modelId="{7307606B-5CA6-4921-A1D5-225F40C7D233}" type="presParOf" srcId="{7B91C7D7-0870-4B98-A208-68E1393F55A9}" destId="{74F830E9-79C7-4715-AF16-2AC3A97F5C0D}" srcOrd="0" destOrd="0" presId="urn:microsoft.com/office/officeart/2005/8/layout/chevron2"/>
    <dgm:cxn modelId="{98C85E7E-CE83-42DE-AF3C-B5A9FE0D9938}" type="presParOf" srcId="{74F830E9-79C7-4715-AF16-2AC3A97F5C0D}" destId="{6909E735-FDEA-4CAC-9896-DC58A6AF749B}" srcOrd="0" destOrd="0" presId="urn:microsoft.com/office/officeart/2005/8/layout/chevron2"/>
    <dgm:cxn modelId="{3FB7B641-8B1A-485D-8DC1-77C6D79D8572}" type="presParOf" srcId="{74F830E9-79C7-4715-AF16-2AC3A97F5C0D}" destId="{43911AE0-2CFA-4A37-AAA2-8A0535B739C3}" srcOrd="1" destOrd="0" presId="urn:microsoft.com/office/officeart/2005/8/layout/chevron2"/>
    <dgm:cxn modelId="{7146EAA3-F687-4D2F-97A7-F8584D9D0CFB}" type="presParOf" srcId="{7B91C7D7-0870-4B98-A208-68E1393F55A9}" destId="{9737D28C-6C89-4BFC-8324-232A78DDE2F9}" srcOrd="1" destOrd="0" presId="urn:microsoft.com/office/officeart/2005/8/layout/chevron2"/>
    <dgm:cxn modelId="{FA72CC21-68CF-4173-A383-DAF113387A78}" type="presParOf" srcId="{7B91C7D7-0870-4B98-A208-68E1393F55A9}" destId="{6EB446F0-84D0-4BBC-AF9C-1C848B82EC09}" srcOrd="2" destOrd="0" presId="urn:microsoft.com/office/officeart/2005/8/layout/chevron2"/>
    <dgm:cxn modelId="{1AA7748D-0C1D-4B95-A24A-D08192C2EB5D}" type="presParOf" srcId="{6EB446F0-84D0-4BBC-AF9C-1C848B82EC09}" destId="{50E29A1D-D650-4887-B9AC-EA620DFF560A}" srcOrd="0" destOrd="0" presId="urn:microsoft.com/office/officeart/2005/8/layout/chevron2"/>
    <dgm:cxn modelId="{9E52F42C-1275-462C-ADFE-1B1842961B86}" type="presParOf" srcId="{6EB446F0-84D0-4BBC-AF9C-1C848B82EC09}" destId="{36713A4D-4A9B-4E23-913B-D9ECCEFE0DFC}" srcOrd="1" destOrd="0" presId="urn:microsoft.com/office/officeart/2005/8/layout/chevron2"/>
    <dgm:cxn modelId="{A5F63A13-CD9A-423A-A3B6-0EC944F169CA}" type="presParOf" srcId="{7B91C7D7-0870-4B98-A208-68E1393F55A9}" destId="{12E805CC-8057-4474-AFAF-90041942839F}" srcOrd="3" destOrd="0" presId="urn:microsoft.com/office/officeart/2005/8/layout/chevron2"/>
    <dgm:cxn modelId="{D41D8AC6-4856-4A49-B061-5B3EB845C032}" type="presParOf" srcId="{7B91C7D7-0870-4B98-A208-68E1393F55A9}" destId="{08A26521-A50A-4546-8637-5E56E3FBCA7A}" srcOrd="4" destOrd="0" presId="urn:microsoft.com/office/officeart/2005/8/layout/chevron2"/>
    <dgm:cxn modelId="{5ACD370E-3DBC-4C8B-9C04-63AF5D9C2D94}" type="presParOf" srcId="{08A26521-A50A-4546-8637-5E56E3FBCA7A}" destId="{5971AC36-8C5A-441E-AAE1-F73906F38F5F}" srcOrd="0" destOrd="0" presId="urn:microsoft.com/office/officeart/2005/8/layout/chevron2"/>
    <dgm:cxn modelId="{FD5C0C9A-7F1E-4B87-98D8-57C8FA19D979}" type="presParOf" srcId="{08A26521-A50A-4546-8637-5E56E3FBCA7A}" destId="{31C085F7-C441-4F84-B71E-5642D7C72393}" srcOrd="1" destOrd="0" presId="urn:microsoft.com/office/officeart/2005/8/layout/chevron2"/>
    <dgm:cxn modelId="{846E1301-AA32-4202-A869-9B559D9F81E6}" type="presParOf" srcId="{7B91C7D7-0870-4B98-A208-68E1393F55A9}" destId="{F101475A-FDAB-42A0-9CF6-1ABFB2B8E6A4}" srcOrd="5" destOrd="0" presId="urn:microsoft.com/office/officeart/2005/8/layout/chevron2"/>
    <dgm:cxn modelId="{4658D785-68CB-453C-9B0B-F6B35648CF48}" type="presParOf" srcId="{7B91C7D7-0870-4B98-A208-68E1393F55A9}" destId="{DDBAC544-8CF6-4605-B2C3-760F8462C683}" srcOrd="6" destOrd="0" presId="urn:microsoft.com/office/officeart/2005/8/layout/chevron2"/>
    <dgm:cxn modelId="{11E662FF-C539-4A8E-9C8C-6B49793415C5}" type="presParOf" srcId="{DDBAC544-8CF6-4605-B2C3-760F8462C683}" destId="{21728A1C-6225-46ED-AD48-1807BB505104}" srcOrd="0" destOrd="0" presId="urn:microsoft.com/office/officeart/2005/8/layout/chevron2"/>
    <dgm:cxn modelId="{CD971A1B-26D7-4881-8AE9-355799406AE8}" type="presParOf" srcId="{DDBAC544-8CF6-4605-B2C3-760F8462C683}" destId="{3D240AC6-D68A-4DFC-AE91-66522E82259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CC6097-40FB-4306-94BC-CB3F8733575D}" type="doc">
      <dgm:prSet loTypeId="urn:microsoft.com/office/officeart/2005/8/layout/pyramid2" loCatId="list" qsTypeId="urn:microsoft.com/office/officeart/2005/8/quickstyle/simple1" qsCatId="simple" csTypeId="urn:microsoft.com/office/officeart/2005/8/colors/accent1_2" csCatId="accent1" phldr="1"/>
      <dgm:spPr/>
    </dgm:pt>
    <dgm:pt modelId="{D5F71867-0A57-43F5-8020-287FD1B3E416}">
      <dgm:prSet custT="1"/>
      <dgm:spPr/>
      <dgm:t>
        <a:bodyPr/>
        <a:lstStyle/>
        <a:p>
          <a:r>
            <a:rPr lang="en-PH" sz="2000" b="1" dirty="0" err="1" smtClean="0"/>
            <a:t>Teconologie</a:t>
          </a:r>
          <a:r>
            <a:rPr lang="en-PH" sz="2000" b="1" dirty="0" smtClean="0"/>
            <a:t> per </a:t>
          </a:r>
          <a:r>
            <a:rPr lang="en-PH" sz="2000" b="1" dirty="0" err="1" smtClean="0"/>
            <a:t>il</a:t>
          </a:r>
          <a:r>
            <a:rPr lang="en-PH" sz="2000" b="1" dirty="0" smtClean="0"/>
            <a:t> </a:t>
          </a:r>
          <a:r>
            <a:rPr lang="en-PH" sz="2000" b="1" dirty="0" err="1" smtClean="0"/>
            <a:t>trattamento</a:t>
          </a:r>
          <a:r>
            <a:rPr lang="en-PH" sz="2000" b="1" dirty="0" smtClean="0"/>
            <a:t> di </a:t>
          </a:r>
          <a:r>
            <a:rPr lang="en-PH" sz="2000" b="1" dirty="0" err="1" smtClean="0"/>
            <a:t>rifiuti</a:t>
          </a:r>
          <a:r>
            <a:rPr lang="en-PH" sz="2000" b="1" dirty="0" smtClean="0"/>
            <a:t> solidi e </a:t>
          </a:r>
          <a:r>
            <a:rPr lang="en-PH" sz="2000" b="1" dirty="0" err="1" smtClean="0"/>
            <a:t>delle</a:t>
          </a:r>
          <a:r>
            <a:rPr lang="en-PH" sz="2000" b="1" dirty="0" smtClean="0"/>
            <a:t> </a:t>
          </a:r>
          <a:r>
            <a:rPr lang="en-PH" sz="2000" b="1" dirty="0" err="1" smtClean="0"/>
            <a:t>acque</a:t>
          </a:r>
          <a:r>
            <a:rPr lang="en-PH" sz="2000" b="1" dirty="0" smtClean="0"/>
            <a:t> (</a:t>
          </a:r>
          <a:r>
            <a:rPr lang="en-PH" sz="2000" b="1" dirty="0" err="1" smtClean="0"/>
            <a:t>obiettivo</a:t>
          </a:r>
          <a:r>
            <a:rPr lang="en-PH" sz="2000" b="1" dirty="0" smtClean="0"/>
            <a:t>:  </a:t>
          </a:r>
          <a:r>
            <a:rPr lang="en-PH" sz="2000" b="1" dirty="0" err="1" smtClean="0"/>
            <a:t>riutilizzazione</a:t>
          </a:r>
          <a:r>
            <a:rPr lang="en-PH" sz="2000" b="1" dirty="0" smtClean="0"/>
            <a:t> del 30% </a:t>
          </a:r>
          <a:r>
            <a:rPr lang="en-PH" sz="2000" b="1" dirty="0" err="1" smtClean="0"/>
            <a:t>dei</a:t>
          </a:r>
          <a:r>
            <a:rPr lang="en-PH" sz="2000" b="1" dirty="0" smtClean="0"/>
            <a:t> </a:t>
          </a:r>
          <a:r>
            <a:rPr lang="en-PH" sz="2000" b="1" dirty="0" err="1" smtClean="0"/>
            <a:t>rifiuti</a:t>
          </a:r>
          <a:r>
            <a:rPr lang="en-PH" sz="2000" b="1" dirty="0" smtClean="0"/>
            <a:t> </a:t>
          </a:r>
          <a:r>
            <a:rPr lang="en-PH" sz="2000" b="1" dirty="0" err="1" smtClean="0"/>
            <a:t>entro</a:t>
          </a:r>
          <a:r>
            <a:rPr lang="en-PH" sz="2000" b="1" dirty="0" smtClean="0"/>
            <a:t>  2030)</a:t>
          </a:r>
          <a:endParaRPr lang="en-PH" sz="2000" b="1" dirty="0"/>
        </a:p>
      </dgm:t>
    </dgm:pt>
    <dgm:pt modelId="{8EB8218E-2E58-4319-82E7-AEEE42A34448}" type="parTrans" cxnId="{A6318717-3982-4776-89E3-65C33000FFA7}">
      <dgm:prSet/>
      <dgm:spPr/>
      <dgm:t>
        <a:bodyPr/>
        <a:lstStyle/>
        <a:p>
          <a:endParaRPr lang="en-PH"/>
        </a:p>
      </dgm:t>
    </dgm:pt>
    <dgm:pt modelId="{9E5606F6-3E87-46A5-A179-BD4843056064}" type="sibTrans" cxnId="{A6318717-3982-4776-89E3-65C33000FFA7}">
      <dgm:prSet/>
      <dgm:spPr/>
      <dgm:t>
        <a:bodyPr/>
        <a:lstStyle/>
        <a:p>
          <a:endParaRPr lang="en-PH"/>
        </a:p>
      </dgm:t>
    </dgm:pt>
    <dgm:pt modelId="{FDB24D0F-4E19-4D9E-8A4D-6091C3475AE1}">
      <dgm:prSet custT="1"/>
      <dgm:spPr/>
      <dgm:t>
        <a:bodyPr/>
        <a:lstStyle/>
        <a:p>
          <a:r>
            <a:rPr lang="en-PH" sz="2000" b="1" dirty="0" err="1" smtClean="0"/>
            <a:t>Controllo</a:t>
          </a:r>
          <a:r>
            <a:rPr lang="en-PH" sz="2000" b="1" dirty="0" smtClean="0"/>
            <a:t> </a:t>
          </a:r>
          <a:r>
            <a:rPr lang="en-PH" sz="2000" b="1" dirty="0" err="1" smtClean="0"/>
            <a:t>delle</a:t>
          </a:r>
          <a:r>
            <a:rPr lang="en-PH" sz="2000" b="1" dirty="0" smtClean="0"/>
            <a:t> </a:t>
          </a:r>
          <a:r>
            <a:rPr lang="en-PH" sz="2000" b="1" dirty="0" err="1" smtClean="0"/>
            <a:t>inondazioni</a:t>
          </a:r>
          <a:endParaRPr lang="en-PH" sz="2000" b="1" dirty="0" smtClean="0"/>
        </a:p>
      </dgm:t>
    </dgm:pt>
    <dgm:pt modelId="{52FC7366-5E33-4BCC-9F6F-6A8A5781BAE5}" type="parTrans" cxnId="{E095095D-500B-4830-A736-48FAD55CD9DE}">
      <dgm:prSet/>
      <dgm:spPr/>
      <dgm:t>
        <a:bodyPr/>
        <a:lstStyle/>
        <a:p>
          <a:endParaRPr lang="en-PH"/>
        </a:p>
      </dgm:t>
    </dgm:pt>
    <dgm:pt modelId="{F660E81B-C516-402B-9313-33B203E94550}" type="sibTrans" cxnId="{E095095D-500B-4830-A736-48FAD55CD9DE}">
      <dgm:prSet/>
      <dgm:spPr/>
      <dgm:t>
        <a:bodyPr/>
        <a:lstStyle/>
        <a:p>
          <a:endParaRPr lang="en-PH"/>
        </a:p>
      </dgm:t>
    </dgm:pt>
    <dgm:pt modelId="{56CCF155-A6C4-445D-9DF4-85FDA26C8BBA}">
      <dgm:prSet custT="1"/>
      <dgm:spPr/>
      <dgm:t>
        <a:bodyPr/>
        <a:lstStyle/>
        <a:p>
          <a:r>
            <a:rPr lang="it-IT" sz="2000" b="1" dirty="0" smtClean="0"/>
            <a:t>Assistenza tecnica per sistemi di distribuzione e servizi igienico-sanitari</a:t>
          </a:r>
          <a:endParaRPr lang="en-PH" sz="2000" b="1" dirty="0"/>
        </a:p>
      </dgm:t>
    </dgm:pt>
    <dgm:pt modelId="{3DE288A4-F7FD-459B-ABEF-4A1CCBB216BF}" type="parTrans" cxnId="{EBD5CDBE-7087-4103-BCBF-7F93ACA71635}">
      <dgm:prSet/>
      <dgm:spPr/>
      <dgm:t>
        <a:bodyPr/>
        <a:lstStyle/>
        <a:p>
          <a:endParaRPr lang="en-PH"/>
        </a:p>
      </dgm:t>
    </dgm:pt>
    <dgm:pt modelId="{3FFB96E5-AC1F-47AA-BFE7-21944B37ADB3}" type="sibTrans" cxnId="{EBD5CDBE-7087-4103-BCBF-7F93ACA71635}">
      <dgm:prSet/>
      <dgm:spPr/>
      <dgm:t>
        <a:bodyPr/>
        <a:lstStyle/>
        <a:p>
          <a:endParaRPr lang="en-PH"/>
        </a:p>
      </dgm:t>
    </dgm:pt>
    <dgm:pt modelId="{8C63228D-7172-4F0C-840D-BCA39F6D87BF}">
      <dgm:prSet custT="1"/>
      <dgm:spPr/>
      <dgm:t>
        <a:bodyPr/>
        <a:lstStyle/>
        <a:p>
          <a:pPr rtl="0"/>
          <a:r>
            <a:rPr lang="it-IT" sz="2000" b="1" dirty="0" smtClean="0">
              <a:effectLst/>
            </a:rPr>
            <a:t>Compostaggio e produzione di biogas da rifiuti organici</a:t>
          </a:r>
          <a:endParaRPr lang="en-PH" sz="2000" b="1" dirty="0"/>
        </a:p>
      </dgm:t>
    </dgm:pt>
    <dgm:pt modelId="{7CAE6EF0-8229-4366-9AF0-8876A95E708F}" type="parTrans" cxnId="{16D9C605-156A-445B-8B76-3ADC899F4B02}">
      <dgm:prSet/>
      <dgm:spPr/>
      <dgm:t>
        <a:bodyPr/>
        <a:lstStyle/>
        <a:p>
          <a:endParaRPr lang="en-PH"/>
        </a:p>
      </dgm:t>
    </dgm:pt>
    <dgm:pt modelId="{1CBD49C7-1B91-46B1-9CFC-21D2674AE4FD}" type="sibTrans" cxnId="{16D9C605-156A-445B-8B76-3ADC899F4B02}">
      <dgm:prSet/>
      <dgm:spPr/>
      <dgm:t>
        <a:bodyPr/>
        <a:lstStyle/>
        <a:p>
          <a:endParaRPr lang="en-PH"/>
        </a:p>
      </dgm:t>
    </dgm:pt>
    <dgm:pt modelId="{16A6DDB8-D9A6-4C3D-98A0-A7C4445BAE3D}">
      <dgm:prSet custT="1"/>
      <dgm:spPr/>
      <dgm:t>
        <a:bodyPr/>
        <a:lstStyle/>
        <a:p>
          <a:r>
            <a:rPr lang="it-IT" sz="2000" b="1" dirty="0" smtClean="0"/>
            <a:t>Impianti di riciclaggio</a:t>
          </a:r>
          <a:br>
            <a:rPr lang="it-IT" sz="2000" b="1" dirty="0" smtClean="0"/>
          </a:br>
          <a:r>
            <a:rPr lang="it-IT" sz="2000" b="1" dirty="0" smtClean="0"/>
            <a:t>(metalli, materie prime)</a:t>
          </a:r>
          <a:endParaRPr lang="en-PH" sz="2000" b="1" dirty="0"/>
        </a:p>
      </dgm:t>
    </dgm:pt>
    <dgm:pt modelId="{33C3069E-0BA9-400F-8E3A-BF2433448FAD}" type="parTrans" cxnId="{C6224D09-1E3B-461A-ABAB-7BC4F30B2F17}">
      <dgm:prSet/>
      <dgm:spPr/>
      <dgm:t>
        <a:bodyPr/>
        <a:lstStyle/>
        <a:p>
          <a:endParaRPr lang="en-PH"/>
        </a:p>
      </dgm:t>
    </dgm:pt>
    <dgm:pt modelId="{1BD7FCC4-0246-4785-8482-AA625F776354}" type="sibTrans" cxnId="{C6224D09-1E3B-461A-ABAB-7BC4F30B2F17}">
      <dgm:prSet/>
      <dgm:spPr/>
      <dgm:t>
        <a:bodyPr/>
        <a:lstStyle/>
        <a:p>
          <a:endParaRPr lang="en-PH"/>
        </a:p>
      </dgm:t>
    </dgm:pt>
    <dgm:pt modelId="{F25E8713-71E6-48B6-A033-1BF89081D643}">
      <dgm:prSet custT="1"/>
      <dgm:spPr/>
      <dgm:t>
        <a:bodyPr/>
        <a:lstStyle/>
        <a:p>
          <a:r>
            <a:rPr lang="it-IT" sz="2000" b="1" dirty="0" smtClean="0"/>
            <a:t>Trattamento percolato e biogas riutilizzo da discariche</a:t>
          </a:r>
          <a:endParaRPr lang="en-PH" sz="2000" b="1" dirty="0"/>
        </a:p>
      </dgm:t>
    </dgm:pt>
    <dgm:pt modelId="{ECBEC615-A24D-494D-BDA1-711E9AEB8180}" type="parTrans" cxnId="{03DAEFA7-ADB6-4DD7-B772-EB7FB96645FC}">
      <dgm:prSet/>
      <dgm:spPr/>
      <dgm:t>
        <a:bodyPr/>
        <a:lstStyle/>
        <a:p>
          <a:endParaRPr lang="en-PH"/>
        </a:p>
      </dgm:t>
    </dgm:pt>
    <dgm:pt modelId="{361B6DC7-F7BC-47C7-93DD-E51AB2E7AC02}" type="sibTrans" cxnId="{03DAEFA7-ADB6-4DD7-B772-EB7FB96645FC}">
      <dgm:prSet/>
      <dgm:spPr/>
      <dgm:t>
        <a:bodyPr/>
        <a:lstStyle/>
        <a:p>
          <a:endParaRPr lang="en-PH"/>
        </a:p>
      </dgm:t>
    </dgm:pt>
    <dgm:pt modelId="{EFE330DC-9859-4739-B200-8A2B485D5CAE}" type="pres">
      <dgm:prSet presAssocID="{52CC6097-40FB-4306-94BC-CB3F8733575D}" presName="compositeShape" presStyleCnt="0">
        <dgm:presLayoutVars>
          <dgm:dir/>
          <dgm:resizeHandles/>
        </dgm:presLayoutVars>
      </dgm:prSet>
      <dgm:spPr/>
    </dgm:pt>
    <dgm:pt modelId="{CF865EC2-3E90-4249-BA45-F734B3F8AE3E}" type="pres">
      <dgm:prSet presAssocID="{52CC6097-40FB-4306-94BC-CB3F8733575D}" presName="pyramid" presStyleLbl="node1" presStyleIdx="0" presStyleCnt="1"/>
      <dgm:spPr>
        <a:blipFill rotWithShape="0">
          <a:blip xmlns:r="http://schemas.openxmlformats.org/officeDocument/2006/relationships" r:embed="rId1"/>
          <a:stretch>
            <a:fillRect/>
          </a:stretch>
        </a:blipFill>
      </dgm:spPr>
    </dgm:pt>
    <dgm:pt modelId="{10BCDD67-32EB-49B4-8F88-A86EC96A8D9E}" type="pres">
      <dgm:prSet presAssocID="{52CC6097-40FB-4306-94BC-CB3F8733575D}" presName="theList" presStyleCnt="0"/>
      <dgm:spPr/>
    </dgm:pt>
    <dgm:pt modelId="{98C4A963-1385-44DA-9B3E-626F5D8005DE}" type="pres">
      <dgm:prSet presAssocID="{D5F71867-0A57-43F5-8020-287FD1B3E416}" presName="aNode" presStyleLbl="fgAcc1" presStyleIdx="0" presStyleCnt="6" custScaleX="169658" custScaleY="305880" custLinFactY="1121199" custLinFactNeighborX="13944" custLinFactNeighborY="1200000">
        <dgm:presLayoutVars>
          <dgm:bulletEnabled val="1"/>
        </dgm:presLayoutVars>
      </dgm:prSet>
      <dgm:spPr/>
      <dgm:t>
        <a:bodyPr/>
        <a:lstStyle/>
        <a:p>
          <a:endParaRPr lang="en-PH"/>
        </a:p>
      </dgm:t>
    </dgm:pt>
    <dgm:pt modelId="{12A37B41-2B18-4281-BE6F-824A54994678}" type="pres">
      <dgm:prSet presAssocID="{D5F71867-0A57-43F5-8020-287FD1B3E416}" presName="aSpace" presStyleCnt="0"/>
      <dgm:spPr/>
    </dgm:pt>
    <dgm:pt modelId="{55760B68-12DE-4C56-AC24-247CE22641C0}" type="pres">
      <dgm:prSet presAssocID="{FDB24D0F-4E19-4D9E-8A4D-6091C3475AE1}" presName="aNode" presStyleLbl="fgAcc1" presStyleIdx="1" presStyleCnt="6" custScaleX="108942" custScaleY="164874" custLinFactY="-209747" custLinFactNeighborX="9589" custLinFactNeighborY="-300000">
        <dgm:presLayoutVars>
          <dgm:bulletEnabled val="1"/>
        </dgm:presLayoutVars>
      </dgm:prSet>
      <dgm:spPr/>
      <dgm:t>
        <a:bodyPr/>
        <a:lstStyle/>
        <a:p>
          <a:endParaRPr lang="en-PH"/>
        </a:p>
      </dgm:t>
    </dgm:pt>
    <dgm:pt modelId="{F37EFA06-8C54-4D52-BD84-F86BBF2D92FC}" type="pres">
      <dgm:prSet presAssocID="{FDB24D0F-4E19-4D9E-8A4D-6091C3475AE1}" presName="aSpace" presStyleCnt="0"/>
      <dgm:spPr/>
    </dgm:pt>
    <dgm:pt modelId="{C75F7B06-569E-4075-B5E1-D0A9A3707584}" type="pres">
      <dgm:prSet presAssocID="{56CCF155-A6C4-445D-9DF4-85FDA26C8BBA}" presName="aNode" presStyleLbl="fgAcc1" presStyleIdx="2" presStyleCnt="6" custScaleX="120139" custScaleY="279644" custLinFactY="-193334" custLinFactNeighborX="10853" custLinFactNeighborY="-200000">
        <dgm:presLayoutVars>
          <dgm:bulletEnabled val="1"/>
        </dgm:presLayoutVars>
      </dgm:prSet>
      <dgm:spPr/>
      <dgm:t>
        <a:bodyPr/>
        <a:lstStyle/>
        <a:p>
          <a:endParaRPr lang="en-PH"/>
        </a:p>
      </dgm:t>
    </dgm:pt>
    <dgm:pt modelId="{A9F7F2C2-BE8D-43A0-9042-1FDFEFBE8822}" type="pres">
      <dgm:prSet presAssocID="{56CCF155-A6C4-445D-9DF4-85FDA26C8BBA}" presName="aSpace" presStyleCnt="0"/>
      <dgm:spPr/>
    </dgm:pt>
    <dgm:pt modelId="{943CDEB3-08D2-4BAC-B892-FCC5EB95857D}" type="pres">
      <dgm:prSet presAssocID="{16A6DDB8-D9A6-4C3D-98A0-A7C4445BAE3D}" presName="aNode" presStyleLbl="fgAcc1" presStyleIdx="3" presStyleCnt="6" custScaleX="124511" custScaleY="193423" custLinFactY="-174917" custLinFactNeighborX="10873" custLinFactNeighborY="-200000">
        <dgm:presLayoutVars>
          <dgm:bulletEnabled val="1"/>
        </dgm:presLayoutVars>
      </dgm:prSet>
      <dgm:spPr/>
      <dgm:t>
        <a:bodyPr/>
        <a:lstStyle/>
        <a:p>
          <a:endParaRPr lang="en-PH"/>
        </a:p>
      </dgm:t>
    </dgm:pt>
    <dgm:pt modelId="{87E092D1-EB28-46AC-8E88-7FD62895D11B}" type="pres">
      <dgm:prSet presAssocID="{16A6DDB8-D9A6-4C3D-98A0-A7C4445BAE3D}" presName="aSpace" presStyleCnt="0"/>
      <dgm:spPr/>
    </dgm:pt>
    <dgm:pt modelId="{8B1A64E6-76CD-4688-8D2F-A32645089D05}" type="pres">
      <dgm:prSet presAssocID="{8C63228D-7172-4F0C-840D-BCA39F6D87BF}" presName="aNode" presStyleLbl="fgAcc1" presStyleIdx="4" presStyleCnt="6" custScaleX="134058" custScaleY="201154" custLinFactY="-159334" custLinFactNeighborX="11312" custLinFactNeighborY="-200000">
        <dgm:presLayoutVars>
          <dgm:bulletEnabled val="1"/>
        </dgm:presLayoutVars>
      </dgm:prSet>
      <dgm:spPr/>
      <dgm:t>
        <a:bodyPr/>
        <a:lstStyle/>
        <a:p>
          <a:endParaRPr lang="en-PH"/>
        </a:p>
      </dgm:t>
    </dgm:pt>
    <dgm:pt modelId="{FF651BA3-2B30-46AB-BA96-E6A2BDE07E8F}" type="pres">
      <dgm:prSet presAssocID="{8C63228D-7172-4F0C-840D-BCA39F6D87BF}" presName="aSpace" presStyleCnt="0"/>
      <dgm:spPr/>
    </dgm:pt>
    <dgm:pt modelId="{953D5E5E-BA36-4F8E-B464-3CBC132B4963}" type="pres">
      <dgm:prSet presAssocID="{F25E8713-71E6-48B6-A033-1BF89081D643}" presName="aNode" presStyleLbl="fgAcc1" presStyleIdx="5" presStyleCnt="6" custScaleX="147057" custScaleY="226717" custLinFactY="-151481" custLinFactNeighborX="9145" custLinFactNeighborY="-200000">
        <dgm:presLayoutVars>
          <dgm:bulletEnabled val="1"/>
        </dgm:presLayoutVars>
      </dgm:prSet>
      <dgm:spPr/>
      <dgm:t>
        <a:bodyPr/>
        <a:lstStyle/>
        <a:p>
          <a:endParaRPr lang="en-PH"/>
        </a:p>
      </dgm:t>
    </dgm:pt>
    <dgm:pt modelId="{EC7C9F71-DA46-46FD-A519-848B490E0E68}" type="pres">
      <dgm:prSet presAssocID="{F25E8713-71E6-48B6-A033-1BF89081D643}" presName="aSpace" presStyleCnt="0"/>
      <dgm:spPr/>
    </dgm:pt>
  </dgm:ptLst>
  <dgm:cxnLst>
    <dgm:cxn modelId="{2C1167E8-289A-4C49-86CB-71F30CF1EDA8}" type="presOf" srcId="{FDB24D0F-4E19-4D9E-8A4D-6091C3475AE1}" destId="{55760B68-12DE-4C56-AC24-247CE22641C0}" srcOrd="0" destOrd="0" presId="urn:microsoft.com/office/officeart/2005/8/layout/pyramid2"/>
    <dgm:cxn modelId="{16D9C605-156A-445B-8B76-3ADC899F4B02}" srcId="{52CC6097-40FB-4306-94BC-CB3F8733575D}" destId="{8C63228D-7172-4F0C-840D-BCA39F6D87BF}" srcOrd="4" destOrd="0" parTransId="{7CAE6EF0-8229-4366-9AF0-8876A95E708F}" sibTransId="{1CBD49C7-1B91-46B1-9CFC-21D2674AE4FD}"/>
    <dgm:cxn modelId="{3B8F3405-A201-4453-826E-35BD654401F5}" type="presOf" srcId="{52CC6097-40FB-4306-94BC-CB3F8733575D}" destId="{EFE330DC-9859-4739-B200-8A2B485D5CAE}" srcOrd="0" destOrd="0" presId="urn:microsoft.com/office/officeart/2005/8/layout/pyramid2"/>
    <dgm:cxn modelId="{D40694AC-9AB4-43D4-B4EC-C4A208CDBDB2}" type="presOf" srcId="{56CCF155-A6C4-445D-9DF4-85FDA26C8BBA}" destId="{C75F7B06-569E-4075-B5E1-D0A9A3707584}" srcOrd="0" destOrd="0" presId="urn:microsoft.com/office/officeart/2005/8/layout/pyramid2"/>
    <dgm:cxn modelId="{4D6715D7-AB19-45C5-8CEA-565650555FC6}" type="presOf" srcId="{8C63228D-7172-4F0C-840D-BCA39F6D87BF}" destId="{8B1A64E6-76CD-4688-8D2F-A32645089D05}" srcOrd="0" destOrd="0" presId="urn:microsoft.com/office/officeart/2005/8/layout/pyramid2"/>
    <dgm:cxn modelId="{F7F49748-7C1A-4F00-93CA-6F253F2B12DC}" type="presOf" srcId="{D5F71867-0A57-43F5-8020-287FD1B3E416}" destId="{98C4A963-1385-44DA-9B3E-626F5D8005DE}" srcOrd="0" destOrd="0" presId="urn:microsoft.com/office/officeart/2005/8/layout/pyramid2"/>
    <dgm:cxn modelId="{6B50BB44-53F3-4C2D-A844-B027E88FA4AF}" type="presOf" srcId="{16A6DDB8-D9A6-4C3D-98A0-A7C4445BAE3D}" destId="{943CDEB3-08D2-4BAC-B892-FCC5EB95857D}" srcOrd="0" destOrd="0" presId="urn:microsoft.com/office/officeart/2005/8/layout/pyramid2"/>
    <dgm:cxn modelId="{03DAEFA7-ADB6-4DD7-B772-EB7FB96645FC}" srcId="{52CC6097-40FB-4306-94BC-CB3F8733575D}" destId="{F25E8713-71E6-48B6-A033-1BF89081D643}" srcOrd="5" destOrd="0" parTransId="{ECBEC615-A24D-494D-BDA1-711E9AEB8180}" sibTransId="{361B6DC7-F7BC-47C7-93DD-E51AB2E7AC02}"/>
    <dgm:cxn modelId="{A6318717-3982-4776-89E3-65C33000FFA7}" srcId="{52CC6097-40FB-4306-94BC-CB3F8733575D}" destId="{D5F71867-0A57-43F5-8020-287FD1B3E416}" srcOrd="0" destOrd="0" parTransId="{8EB8218E-2E58-4319-82E7-AEEE42A34448}" sibTransId="{9E5606F6-3E87-46A5-A179-BD4843056064}"/>
    <dgm:cxn modelId="{E095095D-500B-4830-A736-48FAD55CD9DE}" srcId="{52CC6097-40FB-4306-94BC-CB3F8733575D}" destId="{FDB24D0F-4E19-4D9E-8A4D-6091C3475AE1}" srcOrd="1" destOrd="0" parTransId="{52FC7366-5E33-4BCC-9F6F-6A8A5781BAE5}" sibTransId="{F660E81B-C516-402B-9313-33B203E94550}"/>
    <dgm:cxn modelId="{C6224D09-1E3B-461A-ABAB-7BC4F30B2F17}" srcId="{52CC6097-40FB-4306-94BC-CB3F8733575D}" destId="{16A6DDB8-D9A6-4C3D-98A0-A7C4445BAE3D}" srcOrd="3" destOrd="0" parTransId="{33C3069E-0BA9-400F-8E3A-BF2433448FAD}" sibTransId="{1BD7FCC4-0246-4785-8482-AA625F776354}"/>
    <dgm:cxn modelId="{5FC43B07-8FF8-4F10-BDA7-98A595FBFC55}" type="presOf" srcId="{F25E8713-71E6-48B6-A033-1BF89081D643}" destId="{953D5E5E-BA36-4F8E-B464-3CBC132B4963}" srcOrd="0" destOrd="0" presId="urn:microsoft.com/office/officeart/2005/8/layout/pyramid2"/>
    <dgm:cxn modelId="{EBD5CDBE-7087-4103-BCBF-7F93ACA71635}" srcId="{52CC6097-40FB-4306-94BC-CB3F8733575D}" destId="{56CCF155-A6C4-445D-9DF4-85FDA26C8BBA}" srcOrd="2" destOrd="0" parTransId="{3DE288A4-F7FD-459B-ABEF-4A1CCBB216BF}" sibTransId="{3FFB96E5-AC1F-47AA-BFE7-21944B37ADB3}"/>
    <dgm:cxn modelId="{DA3168A3-2512-4F18-8223-F22FD3299BC0}" type="presParOf" srcId="{EFE330DC-9859-4739-B200-8A2B485D5CAE}" destId="{CF865EC2-3E90-4249-BA45-F734B3F8AE3E}" srcOrd="0" destOrd="0" presId="urn:microsoft.com/office/officeart/2005/8/layout/pyramid2"/>
    <dgm:cxn modelId="{5FF43994-2E2A-4610-A6C8-B4BCC0E4A54F}" type="presParOf" srcId="{EFE330DC-9859-4739-B200-8A2B485D5CAE}" destId="{10BCDD67-32EB-49B4-8F88-A86EC96A8D9E}" srcOrd="1" destOrd="0" presId="urn:microsoft.com/office/officeart/2005/8/layout/pyramid2"/>
    <dgm:cxn modelId="{431E3252-FE4C-4D95-973C-CB7C050A9544}" type="presParOf" srcId="{10BCDD67-32EB-49B4-8F88-A86EC96A8D9E}" destId="{98C4A963-1385-44DA-9B3E-626F5D8005DE}" srcOrd="0" destOrd="0" presId="urn:microsoft.com/office/officeart/2005/8/layout/pyramid2"/>
    <dgm:cxn modelId="{A2FD0C32-0F8C-4373-B756-BCF7CD417AA6}" type="presParOf" srcId="{10BCDD67-32EB-49B4-8F88-A86EC96A8D9E}" destId="{12A37B41-2B18-4281-BE6F-824A54994678}" srcOrd="1" destOrd="0" presId="urn:microsoft.com/office/officeart/2005/8/layout/pyramid2"/>
    <dgm:cxn modelId="{69536529-904D-4A2B-9893-AEC5EC12B771}" type="presParOf" srcId="{10BCDD67-32EB-49B4-8F88-A86EC96A8D9E}" destId="{55760B68-12DE-4C56-AC24-247CE22641C0}" srcOrd="2" destOrd="0" presId="urn:microsoft.com/office/officeart/2005/8/layout/pyramid2"/>
    <dgm:cxn modelId="{4D3CCD88-AEE1-4730-9B4A-FE761B757C71}" type="presParOf" srcId="{10BCDD67-32EB-49B4-8F88-A86EC96A8D9E}" destId="{F37EFA06-8C54-4D52-BD84-F86BBF2D92FC}" srcOrd="3" destOrd="0" presId="urn:microsoft.com/office/officeart/2005/8/layout/pyramid2"/>
    <dgm:cxn modelId="{12407F47-E8DB-4B2B-9654-222252A6B8B7}" type="presParOf" srcId="{10BCDD67-32EB-49B4-8F88-A86EC96A8D9E}" destId="{C75F7B06-569E-4075-B5E1-D0A9A3707584}" srcOrd="4" destOrd="0" presId="urn:microsoft.com/office/officeart/2005/8/layout/pyramid2"/>
    <dgm:cxn modelId="{52058472-CE92-4EFD-A195-F1CA218E2FF1}" type="presParOf" srcId="{10BCDD67-32EB-49B4-8F88-A86EC96A8D9E}" destId="{A9F7F2C2-BE8D-43A0-9042-1FDFEFBE8822}" srcOrd="5" destOrd="0" presId="urn:microsoft.com/office/officeart/2005/8/layout/pyramid2"/>
    <dgm:cxn modelId="{C672C16A-DFCA-418D-B616-6646F6D8245A}" type="presParOf" srcId="{10BCDD67-32EB-49B4-8F88-A86EC96A8D9E}" destId="{943CDEB3-08D2-4BAC-B892-FCC5EB95857D}" srcOrd="6" destOrd="0" presId="urn:microsoft.com/office/officeart/2005/8/layout/pyramid2"/>
    <dgm:cxn modelId="{8BD9B44D-8C78-4563-9F83-42217436F828}" type="presParOf" srcId="{10BCDD67-32EB-49B4-8F88-A86EC96A8D9E}" destId="{87E092D1-EB28-46AC-8E88-7FD62895D11B}" srcOrd="7" destOrd="0" presId="urn:microsoft.com/office/officeart/2005/8/layout/pyramid2"/>
    <dgm:cxn modelId="{A5E7F65D-E69D-4893-9639-61E952B5F64F}" type="presParOf" srcId="{10BCDD67-32EB-49B4-8F88-A86EC96A8D9E}" destId="{8B1A64E6-76CD-4688-8D2F-A32645089D05}" srcOrd="8" destOrd="0" presId="urn:microsoft.com/office/officeart/2005/8/layout/pyramid2"/>
    <dgm:cxn modelId="{55363172-854D-4FD0-90D1-EDC5FF576C31}" type="presParOf" srcId="{10BCDD67-32EB-49B4-8F88-A86EC96A8D9E}" destId="{FF651BA3-2B30-46AB-BA96-E6A2BDE07E8F}" srcOrd="9" destOrd="0" presId="urn:microsoft.com/office/officeart/2005/8/layout/pyramid2"/>
    <dgm:cxn modelId="{B687CD70-DC43-47FF-9035-DCA8A4FF6D26}" type="presParOf" srcId="{10BCDD67-32EB-49B4-8F88-A86EC96A8D9E}" destId="{953D5E5E-BA36-4F8E-B464-3CBC132B4963}" srcOrd="10" destOrd="0" presId="urn:microsoft.com/office/officeart/2005/8/layout/pyramid2"/>
    <dgm:cxn modelId="{F11BC658-5025-413A-841E-1E61B1FF225A}" type="presParOf" srcId="{10BCDD67-32EB-49B4-8F88-A86EC96A8D9E}" destId="{EC7C9F71-DA46-46FD-A519-848B490E0E68}"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1DBBC6-B71F-43FA-8331-6BA742F71A31}" type="doc">
      <dgm:prSet loTypeId="urn:microsoft.com/office/officeart/2005/8/layout/vList5" loCatId="list" qsTypeId="urn:microsoft.com/office/officeart/2005/8/quickstyle/simple1" qsCatId="simple" csTypeId="urn:microsoft.com/office/officeart/2005/8/colors/colorful1#13" csCatId="colorful" phldr="1"/>
      <dgm:spPr/>
      <dgm:t>
        <a:bodyPr/>
        <a:lstStyle/>
        <a:p>
          <a:endParaRPr lang="en-PH"/>
        </a:p>
      </dgm:t>
    </dgm:pt>
    <dgm:pt modelId="{639EBD29-4E68-49F8-8183-140CDAB4417B}">
      <dgm:prSet phldrT="[Text]"/>
      <dgm:spPr/>
      <dgm:t>
        <a:bodyPr/>
        <a:lstStyle/>
        <a:p>
          <a:r>
            <a:rPr lang="en-PH" dirty="0" err="1" smtClean="0"/>
            <a:t>Crescita</a:t>
          </a:r>
          <a:endParaRPr lang="en-PH" dirty="0"/>
        </a:p>
      </dgm:t>
    </dgm:pt>
    <dgm:pt modelId="{925513C7-3705-4E9E-BBFA-96995DB3EF15}" type="parTrans" cxnId="{6537FEAD-8769-46AC-9D79-BB12FBD2FDE4}">
      <dgm:prSet/>
      <dgm:spPr/>
      <dgm:t>
        <a:bodyPr/>
        <a:lstStyle/>
        <a:p>
          <a:endParaRPr lang="en-PH"/>
        </a:p>
      </dgm:t>
    </dgm:pt>
    <dgm:pt modelId="{3D1D76E2-1B0B-4E44-A214-0AFCA1B6BA9C}" type="sibTrans" cxnId="{6537FEAD-8769-46AC-9D79-BB12FBD2FDE4}">
      <dgm:prSet/>
      <dgm:spPr/>
      <dgm:t>
        <a:bodyPr/>
        <a:lstStyle/>
        <a:p>
          <a:endParaRPr lang="en-PH"/>
        </a:p>
      </dgm:t>
    </dgm:pt>
    <dgm:pt modelId="{E73E4611-1AB0-4711-9C26-0919D94BA14B}">
      <dgm:prSet phldrT="[Text]" custT="1"/>
      <dgm:spPr/>
      <dgm:t>
        <a:bodyPr/>
        <a:lstStyle/>
        <a:p>
          <a:pPr algn="l"/>
          <a:r>
            <a:rPr lang="it-IT" sz="2000" dirty="0" smtClean="0"/>
            <a:t>Nel 2013 il settore ha rappresentato il 12% dei ricavi lordi complessivi ottenuti dalle 58 imprese europee di maggiore successo nelle Filippine</a:t>
          </a:r>
          <a:endParaRPr lang="en-PH" sz="2000" dirty="0"/>
        </a:p>
      </dgm:t>
    </dgm:pt>
    <dgm:pt modelId="{BF981DEE-6606-4C9F-BAF1-89A562488AD8}" type="parTrans" cxnId="{34869C65-3529-4600-82A4-18C6210FA7D8}">
      <dgm:prSet/>
      <dgm:spPr/>
      <dgm:t>
        <a:bodyPr/>
        <a:lstStyle/>
        <a:p>
          <a:endParaRPr lang="en-PH"/>
        </a:p>
      </dgm:t>
    </dgm:pt>
    <dgm:pt modelId="{987DDA89-62A7-47EF-96D0-1DB57103F3B1}" type="sibTrans" cxnId="{34869C65-3529-4600-82A4-18C6210FA7D8}">
      <dgm:prSet/>
      <dgm:spPr/>
      <dgm:t>
        <a:bodyPr/>
        <a:lstStyle/>
        <a:p>
          <a:endParaRPr lang="en-PH"/>
        </a:p>
      </dgm:t>
    </dgm:pt>
    <dgm:pt modelId="{3D95E1E8-AE16-4C6A-A25B-E102C806ACCD}">
      <dgm:prSet phldrT="[Text]"/>
      <dgm:spPr/>
      <dgm:t>
        <a:bodyPr/>
        <a:lstStyle/>
        <a:p>
          <a:r>
            <a:rPr lang="en-PH" dirty="0" err="1" smtClean="0"/>
            <a:t>Valore</a:t>
          </a:r>
          <a:r>
            <a:rPr lang="en-PH" dirty="0" smtClean="0"/>
            <a:t> </a:t>
          </a:r>
          <a:r>
            <a:rPr lang="en-PH" dirty="0" err="1" smtClean="0"/>
            <a:t>aggiunto</a:t>
          </a:r>
          <a:endParaRPr lang="en-PH" dirty="0"/>
        </a:p>
      </dgm:t>
    </dgm:pt>
    <dgm:pt modelId="{6C288E17-1057-4A63-BD57-4A3F5B745333}" type="parTrans" cxnId="{6C6C2BE1-0D4F-49B2-947D-124AE9C3AD8F}">
      <dgm:prSet/>
      <dgm:spPr/>
      <dgm:t>
        <a:bodyPr/>
        <a:lstStyle/>
        <a:p>
          <a:endParaRPr lang="en-PH"/>
        </a:p>
      </dgm:t>
    </dgm:pt>
    <dgm:pt modelId="{B5633C0A-FE8D-4AA9-81EC-9C8C07CA834C}" type="sibTrans" cxnId="{6C6C2BE1-0D4F-49B2-947D-124AE9C3AD8F}">
      <dgm:prSet/>
      <dgm:spPr/>
      <dgm:t>
        <a:bodyPr/>
        <a:lstStyle/>
        <a:p>
          <a:endParaRPr lang="en-PH"/>
        </a:p>
      </dgm:t>
    </dgm:pt>
    <dgm:pt modelId="{860F1613-5B5D-4B08-88D4-6BD4A8943CD7}">
      <dgm:prSet phldrT="[Text]" custT="1"/>
      <dgm:spPr/>
      <dgm:t>
        <a:bodyPr/>
        <a:lstStyle/>
        <a:p>
          <a:endParaRPr lang="en-PH" sz="2000" dirty="0"/>
        </a:p>
      </dgm:t>
    </dgm:pt>
    <dgm:pt modelId="{A9630724-6ACC-43C3-9B10-E43DB3E9A148}" type="parTrans" cxnId="{E22A3557-2AE2-4455-9088-4A88031CF743}">
      <dgm:prSet/>
      <dgm:spPr/>
      <dgm:t>
        <a:bodyPr/>
        <a:lstStyle/>
        <a:p>
          <a:endParaRPr lang="en-PH"/>
        </a:p>
      </dgm:t>
    </dgm:pt>
    <dgm:pt modelId="{C04DF5BC-E58F-43E5-8276-83CA25DA8A4A}" type="sibTrans" cxnId="{E22A3557-2AE2-4455-9088-4A88031CF743}">
      <dgm:prSet/>
      <dgm:spPr/>
      <dgm:t>
        <a:bodyPr/>
        <a:lstStyle/>
        <a:p>
          <a:endParaRPr lang="en-PH"/>
        </a:p>
      </dgm:t>
    </dgm:pt>
    <dgm:pt modelId="{6F8B6352-01FA-444A-AA53-B8EAD3DBC5E3}">
      <dgm:prSet phldrT="[Text]"/>
      <dgm:spPr/>
      <dgm:t>
        <a:bodyPr/>
        <a:lstStyle/>
        <a:p>
          <a:r>
            <a:rPr lang="en-PH" dirty="0" err="1" smtClean="0"/>
            <a:t>Lavoro</a:t>
          </a:r>
          <a:endParaRPr lang="en-PH" dirty="0"/>
        </a:p>
      </dgm:t>
    </dgm:pt>
    <dgm:pt modelId="{A1A2CC7B-6402-4011-914B-09CACCEB7CBD}" type="parTrans" cxnId="{19E985BF-E0C6-43A8-BF8C-7E4527013DDC}">
      <dgm:prSet/>
      <dgm:spPr/>
      <dgm:t>
        <a:bodyPr/>
        <a:lstStyle/>
        <a:p>
          <a:endParaRPr lang="en-PH"/>
        </a:p>
      </dgm:t>
    </dgm:pt>
    <dgm:pt modelId="{9B44D717-B9B7-499E-AB14-0D9E4E0E3424}" type="sibTrans" cxnId="{19E985BF-E0C6-43A8-BF8C-7E4527013DDC}">
      <dgm:prSet/>
      <dgm:spPr/>
      <dgm:t>
        <a:bodyPr/>
        <a:lstStyle/>
        <a:p>
          <a:endParaRPr lang="en-PH"/>
        </a:p>
      </dgm:t>
    </dgm:pt>
    <dgm:pt modelId="{79A16BB8-8B1A-4B1A-AEC8-789BE794A63C}">
      <dgm:prSet phldrT="[Text]"/>
      <dgm:spPr/>
      <dgm:t>
        <a:bodyPr/>
        <a:lstStyle/>
        <a:p>
          <a:r>
            <a:rPr lang="it-IT" dirty="0" smtClean="0"/>
            <a:t>Circa 6.961 strutture operanti nel settore finanziario e assicurativo nel 2012</a:t>
          </a:r>
          <a:endParaRPr lang="en-PH" dirty="0"/>
        </a:p>
      </dgm:t>
    </dgm:pt>
    <dgm:pt modelId="{DE7EAF4A-C8B4-4DD3-B503-7927D2246911}" type="parTrans" cxnId="{E25041C6-A500-41FA-8A80-3343B0480EA4}">
      <dgm:prSet/>
      <dgm:spPr/>
      <dgm:t>
        <a:bodyPr/>
        <a:lstStyle/>
        <a:p>
          <a:endParaRPr lang="en-PH"/>
        </a:p>
      </dgm:t>
    </dgm:pt>
    <dgm:pt modelId="{C1136031-5927-4C7A-ABC3-8BB9E17190B4}" type="sibTrans" cxnId="{E25041C6-A500-41FA-8A80-3343B0480EA4}">
      <dgm:prSet/>
      <dgm:spPr/>
      <dgm:t>
        <a:bodyPr/>
        <a:lstStyle/>
        <a:p>
          <a:endParaRPr lang="en-PH"/>
        </a:p>
      </dgm:t>
    </dgm:pt>
    <dgm:pt modelId="{8DE010D1-90F1-4512-9B42-5950EFBCC042}">
      <dgm:prSet phldrT="[Text]" custT="1"/>
      <dgm:spPr/>
      <dgm:t>
        <a:bodyPr/>
        <a:lstStyle/>
        <a:p>
          <a:endParaRPr lang="en-PH" sz="2000" dirty="0"/>
        </a:p>
      </dgm:t>
    </dgm:pt>
    <dgm:pt modelId="{4AA78589-2004-49D5-9ED8-31FD1D178041}" type="parTrans" cxnId="{FF34B20E-12C8-4BB9-818F-FE2C270A21A4}">
      <dgm:prSet/>
      <dgm:spPr/>
    </dgm:pt>
    <dgm:pt modelId="{9439B13A-5BBF-420C-AB57-FA1F2E0E6961}" type="sibTrans" cxnId="{FF34B20E-12C8-4BB9-818F-FE2C270A21A4}">
      <dgm:prSet/>
      <dgm:spPr/>
    </dgm:pt>
    <dgm:pt modelId="{01171F59-4C14-46E9-9A44-D77483056E95}">
      <dgm:prSet custT="1"/>
      <dgm:spPr/>
      <dgm:t>
        <a:bodyPr/>
        <a:lstStyle/>
        <a:p>
          <a:r>
            <a:rPr lang="it-IT" sz="2000" b="0" dirty="0" smtClean="0"/>
            <a:t>Ottimo veicolo attrattivo degli investimenti diretti stranieri FDI</a:t>
          </a:r>
          <a:endParaRPr lang="en-PH" sz="2000" b="0" dirty="0" smtClean="0"/>
        </a:p>
      </dgm:t>
    </dgm:pt>
    <dgm:pt modelId="{B5709122-664E-4B1B-99EB-0140C70C0490}" type="parTrans" cxnId="{A39DCC30-407B-4F1B-873D-3E6B62E2B980}">
      <dgm:prSet/>
      <dgm:spPr/>
      <dgm:t>
        <a:bodyPr/>
        <a:lstStyle/>
        <a:p>
          <a:endParaRPr lang="en-PH"/>
        </a:p>
      </dgm:t>
    </dgm:pt>
    <dgm:pt modelId="{5232DBE1-2D0B-4857-B361-AC4ABAB63A39}" type="sibTrans" cxnId="{A39DCC30-407B-4F1B-873D-3E6B62E2B980}">
      <dgm:prSet/>
      <dgm:spPr/>
      <dgm:t>
        <a:bodyPr/>
        <a:lstStyle/>
        <a:p>
          <a:endParaRPr lang="en-PH"/>
        </a:p>
      </dgm:t>
    </dgm:pt>
    <dgm:pt modelId="{68A4A39F-E5B8-4AE6-9026-EA5B69097DB4}" type="pres">
      <dgm:prSet presAssocID="{341DBBC6-B71F-43FA-8331-6BA742F71A31}" presName="Name0" presStyleCnt="0">
        <dgm:presLayoutVars>
          <dgm:dir/>
          <dgm:animLvl val="lvl"/>
          <dgm:resizeHandles val="exact"/>
        </dgm:presLayoutVars>
      </dgm:prSet>
      <dgm:spPr/>
      <dgm:t>
        <a:bodyPr/>
        <a:lstStyle/>
        <a:p>
          <a:endParaRPr lang="en-PH"/>
        </a:p>
      </dgm:t>
    </dgm:pt>
    <dgm:pt modelId="{8ABC968D-8DC0-4638-A853-E635CD45E0E1}" type="pres">
      <dgm:prSet presAssocID="{639EBD29-4E68-49F8-8183-140CDAB4417B}" presName="linNode" presStyleCnt="0"/>
      <dgm:spPr/>
    </dgm:pt>
    <dgm:pt modelId="{FA55DEA9-3F66-493A-93B9-7B9D0D90AC44}" type="pres">
      <dgm:prSet presAssocID="{639EBD29-4E68-49F8-8183-140CDAB4417B}" presName="parentText" presStyleLbl="node1" presStyleIdx="0" presStyleCnt="3">
        <dgm:presLayoutVars>
          <dgm:chMax val="1"/>
          <dgm:bulletEnabled val="1"/>
        </dgm:presLayoutVars>
      </dgm:prSet>
      <dgm:spPr/>
      <dgm:t>
        <a:bodyPr/>
        <a:lstStyle/>
        <a:p>
          <a:endParaRPr lang="en-PH"/>
        </a:p>
      </dgm:t>
    </dgm:pt>
    <dgm:pt modelId="{0CCC5375-71CA-4E44-8B67-F4DF9844C00D}" type="pres">
      <dgm:prSet presAssocID="{639EBD29-4E68-49F8-8183-140CDAB4417B}" presName="descendantText" presStyleLbl="alignAccFollowNode1" presStyleIdx="0" presStyleCnt="3">
        <dgm:presLayoutVars>
          <dgm:bulletEnabled val="1"/>
        </dgm:presLayoutVars>
      </dgm:prSet>
      <dgm:spPr/>
      <dgm:t>
        <a:bodyPr/>
        <a:lstStyle/>
        <a:p>
          <a:endParaRPr lang="en-PH"/>
        </a:p>
      </dgm:t>
    </dgm:pt>
    <dgm:pt modelId="{BD36A61E-E619-42F5-80A1-61468953DBD5}" type="pres">
      <dgm:prSet presAssocID="{3D1D76E2-1B0B-4E44-A214-0AFCA1B6BA9C}" presName="sp" presStyleCnt="0"/>
      <dgm:spPr/>
    </dgm:pt>
    <dgm:pt modelId="{ED9AC116-9055-4190-84FC-8149AFDD1CC4}" type="pres">
      <dgm:prSet presAssocID="{3D95E1E8-AE16-4C6A-A25B-E102C806ACCD}" presName="linNode" presStyleCnt="0"/>
      <dgm:spPr/>
    </dgm:pt>
    <dgm:pt modelId="{92412CBB-B5E7-4FCF-9A81-BEDBE34D9E2B}" type="pres">
      <dgm:prSet presAssocID="{3D95E1E8-AE16-4C6A-A25B-E102C806ACCD}" presName="parentText" presStyleLbl="node1" presStyleIdx="1" presStyleCnt="3">
        <dgm:presLayoutVars>
          <dgm:chMax val="1"/>
          <dgm:bulletEnabled val="1"/>
        </dgm:presLayoutVars>
      </dgm:prSet>
      <dgm:spPr/>
      <dgm:t>
        <a:bodyPr/>
        <a:lstStyle/>
        <a:p>
          <a:endParaRPr lang="en-PH"/>
        </a:p>
      </dgm:t>
    </dgm:pt>
    <dgm:pt modelId="{963F3F35-7A54-4C90-A9EE-CECA798A6658}" type="pres">
      <dgm:prSet presAssocID="{3D95E1E8-AE16-4C6A-A25B-E102C806ACCD}" presName="descendantText" presStyleLbl="alignAccFollowNode1" presStyleIdx="1" presStyleCnt="3">
        <dgm:presLayoutVars>
          <dgm:bulletEnabled val="1"/>
        </dgm:presLayoutVars>
      </dgm:prSet>
      <dgm:spPr/>
      <dgm:t>
        <a:bodyPr/>
        <a:lstStyle/>
        <a:p>
          <a:endParaRPr lang="en-PH"/>
        </a:p>
      </dgm:t>
    </dgm:pt>
    <dgm:pt modelId="{63361848-FE87-4268-B0A3-B5796BF0F159}" type="pres">
      <dgm:prSet presAssocID="{B5633C0A-FE8D-4AA9-81EC-9C8C07CA834C}" presName="sp" presStyleCnt="0"/>
      <dgm:spPr/>
    </dgm:pt>
    <dgm:pt modelId="{40499890-1E65-41E9-833E-37DC42AD2980}" type="pres">
      <dgm:prSet presAssocID="{6F8B6352-01FA-444A-AA53-B8EAD3DBC5E3}" presName="linNode" presStyleCnt="0"/>
      <dgm:spPr/>
    </dgm:pt>
    <dgm:pt modelId="{4021147D-E09B-481B-AF42-9BC3F15124E8}" type="pres">
      <dgm:prSet presAssocID="{6F8B6352-01FA-444A-AA53-B8EAD3DBC5E3}" presName="parentText" presStyleLbl="node1" presStyleIdx="2" presStyleCnt="3">
        <dgm:presLayoutVars>
          <dgm:chMax val="1"/>
          <dgm:bulletEnabled val="1"/>
        </dgm:presLayoutVars>
      </dgm:prSet>
      <dgm:spPr/>
      <dgm:t>
        <a:bodyPr/>
        <a:lstStyle/>
        <a:p>
          <a:endParaRPr lang="en-PH"/>
        </a:p>
      </dgm:t>
    </dgm:pt>
    <dgm:pt modelId="{7C7C86FF-EAFB-4BDD-9820-583F1A404712}" type="pres">
      <dgm:prSet presAssocID="{6F8B6352-01FA-444A-AA53-B8EAD3DBC5E3}" presName="descendantText" presStyleLbl="alignAccFollowNode1" presStyleIdx="2" presStyleCnt="3">
        <dgm:presLayoutVars>
          <dgm:bulletEnabled val="1"/>
        </dgm:presLayoutVars>
      </dgm:prSet>
      <dgm:spPr/>
      <dgm:t>
        <a:bodyPr/>
        <a:lstStyle/>
        <a:p>
          <a:endParaRPr lang="en-PH"/>
        </a:p>
      </dgm:t>
    </dgm:pt>
  </dgm:ptLst>
  <dgm:cxnLst>
    <dgm:cxn modelId="{FF34B20E-12C8-4BB9-818F-FE2C270A21A4}" srcId="{3D95E1E8-AE16-4C6A-A25B-E102C806ACCD}" destId="{8DE010D1-90F1-4512-9B42-5950EFBCC042}" srcOrd="2" destOrd="0" parTransId="{4AA78589-2004-49D5-9ED8-31FD1D178041}" sibTransId="{9439B13A-5BBF-420C-AB57-FA1F2E0E6961}"/>
    <dgm:cxn modelId="{47C759F6-4741-4726-96A6-87A3D721D4F2}" type="presOf" srcId="{3D95E1E8-AE16-4C6A-A25B-E102C806ACCD}" destId="{92412CBB-B5E7-4FCF-9A81-BEDBE34D9E2B}" srcOrd="0" destOrd="0" presId="urn:microsoft.com/office/officeart/2005/8/layout/vList5"/>
    <dgm:cxn modelId="{BA5B8006-838A-4945-9E86-ED1485888645}" type="presOf" srcId="{8DE010D1-90F1-4512-9B42-5950EFBCC042}" destId="{963F3F35-7A54-4C90-A9EE-CECA798A6658}" srcOrd="0" destOrd="2" presId="urn:microsoft.com/office/officeart/2005/8/layout/vList5"/>
    <dgm:cxn modelId="{A39DCC30-407B-4F1B-873D-3E6B62E2B980}" srcId="{3D95E1E8-AE16-4C6A-A25B-E102C806ACCD}" destId="{01171F59-4C14-46E9-9A44-D77483056E95}" srcOrd="1" destOrd="0" parTransId="{B5709122-664E-4B1B-99EB-0140C70C0490}" sibTransId="{5232DBE1-2D0B-4857-B361-AC4ABAB63A39}"/>
    <dgm:cxn modelId="{6434FFBC-78A2-4C52-8616-A3F9C346A3FA}" type="presOf" srcId="{E73E4611-1AB0-4711-9C26-0919D94BA14B}" destId="{0CCC5375-71CA-4E44-8B67-F4DF9844C00D}" srcOrd="0" destOrd="0" presId="urn:microsoft.com/office/officeart/2005/8/layout/vList5"/>
    <dgm:cxn modelId="{19E985BF-E0C6-43A8-BF8C-7E4527013DDC}" srcId="{341DBBC6-B71F-43FA-8331-6BA742F71A31}" destId="{6F8B6352-01FA-444A-AA53-B8EAD3DBC5E3}" srcOrd="2" destOrd="0" parTransId="{A1A2CC7B-6402-4011-914B-09CACCEB7CBD}" sibTransId="{9B44D717-B9B7-499E-AB14-0D9E4E0E3424}"/>
    <dgm:cxn modelId="{E22A3557-2AE2-4455-9088-4A88031CF743}" srcId="{3D95E1E8-AE16-4C6A-A25B-E102C806ACCD}" destId="{860F1613-5B5D-4B08-88D4-6BD4A8943CD7}" srcOrd="0" destOrd="0" parTransId="{A9630724-6ACC-43C3-9B10-E43DB3E9A148}" sibTransId="{C04DF5BC-E58F-43E5-8276-83CA25DA8A4A}"/>
    <dgm:cxn modelId="{F88A92B1-4FF1-491E-8601-D69F5192BA06}" type="presOf" srcId="{01171F59-4C14-46E9-9A44-D77483056E95}" destId="{963F3F35-7A54-4C90-A9EE-CECA798A6658}" srcOrd="0" destOrd="1" presId="urn:microsoft.com/office/officeart/2005/8/layout/vList5"/>
    <dgm:cxn modelId="{E25041C6-A500-41FA-8A80-3343B0480EA4}" srcId="{6F8B6352-01FA-444A-AA53-B8EAD3DBC5E3}" destId="{79A16BB8-8B1A-4B1A-AEC8-789BE794A63C}" srcOrd="0" destOrd="0" parTransId="{DE7EAF4A-C8B4-4DD3-B503-7927D2246911}" sibTransId="{C1136031-5927-4C7A-ABC3-8BB9E17190B4}"/>
    <dgm:cxn modelId="{59E6BE13-A5B3-4599-8E9A-56B08560E20E}" type="presOf" srcId="{341DBBC6-B71F-43FA-8331-6BA742F71A31}" destId="{68A4A39F-E5B8-4AE6-9026-EA5B69097DB4}" srcOrd="0" destOrd="0" presId="urn:microsoft.com/office/officeart/2005/8/layout/vList5"/>
    <dgm:cxn modelId="{6C6C2BE1-0D4F-49B2-947D-124AE9C3AD8F}" srcId="{341DBBC6-B71F-43FA-8331-6BA742F71A31}" destId="{3D95E1E8-AE16-4C6A-A25B-E102C806ACCD}" srcOrd="1" destOrd="0" parTransId="{6C288E17-1057-4A63-BD57-4A3F5B745333}" sibTransId="{B5633C0A-FE8D-4AA9-81EC-9C8C07CA834C}"/>
    <dgm:cxn modelId="{7FB440AD-27CC-4514-80C4-31B1945E5C7E}" type="presOf" srcId="{860F1613-5B5D-4B08-88D4-6BD4A8943CD7}" destId="{963F3F35-7A54-4C90-A9EE-CECA798A6658}" srcOrd="0" destOrd="0" presId="urn:microsoft.com/office/officeart/2005/8/layout/vList5"/>
    <dgm:cxn modelId="{0FC145C8-5DDA-45DC-B0A6-C1F2B11D83F5}" type="presOf" srcId="{79A16BB8-8B1A-4B1A-AEC8-789BE794A63C}" destId="{7C7C86FF-EAFB-4BDD-9820-583F1A404712}" srcOrd="0" destOrd="0" presId="urn:microsoft.com/office/officeart/2005/8/layout/vList5"/>
    <dgm:cxn modelId="{81133829-884C-4A3C-9BDA-BEBDC36D8AAC}" type="presOf" srcId="{639EBD29-4E68-49F8-8183-140CDAB4417B}" destId="{FA55DEA9-3F66-493A-93B9-7B9D0D90AC44}" srcOrd="0" destOrd="0" presId="urn:microsoft.com/office/officeart/2005/8/layout/vList5"/>
    <dgm:cxn modelId="{6537FEAD-8769-46AC-9D79-BB12FBD2FDE4}" srcId="{341DBBC6-B71F-43FA-8331-6BA742F71A31}" destId="{639EBD29-4E68-49F8-8183-140CDAB4417B}" srcOrd="0" destOrd="0" parTransId="{925513C7-3705-4E9E-BBFA-96995DB3EF15}" sibTransId="{3D1D76E2-1B0B-4E44-A214-0AFCA1B6BA9C}"/>
    <dgm:cxn modelId="{34869C65-3529-4600-82A4-18C6210FA7D8}" srcId="{639EBD29-4E68-49F8-8183-140CDAB4417B}" destId="{E73E4611-1AB0-4711-9C26-0919D94BA14B}" srcOrd="0" destOrd="0" parTransId="{BF981DEE-6606-4C9F-BAF1-89A562488AD8}" sibTransId="{987DDA89-62A7-47EF-96D0-1DB57103F3B1}"/>
    <dgm:cxn modelId="{BD169EFF-91EC-4BBD-A26D-6319BB044266}" type="presOf" srcId="{6F8B6352-01FA-444A-AA53-B8EAD3DBC5E3}" destId="{4021147D-E09B-481B-AF42-9BC3F15124E8}" srcOrd="0" destOrd="0" presId="urn:microsoft.com/office/officeart/2005/8/layout/vList5"/>
    <dgm:cxn modelId="{47CCBCAC-CBD4-4D55-91D1-5707846A9728}" type="presParOf" srcId="{68A4A39F-E5B8-4AE6-9026-EA5B69097DB4}" destId="{8ABC968D-8DC0-4638-A853-E635CD45E0E1}" srcOrd="0" destOrd="0" presId="urn:microsoft.com/office/officeart/2005/8/layout/vList5"/>
    <dgm:cxn modelId="{82586A2A-D726-473C-BBFB-0F14E6D43A17}" type="presParOf" srcId="{8ABC968D-8DC0-4638-A853-E635CD45E0E1}" destId="{FA55DEA9-3F66-493A-93B9-7B9D0D90AC44}" srcOrd="0" destOrd="0" presId="urn:microsoft.com/office/officeart/2005/8/layout/vList5"/>
    <dgm:cxn modelId="{2EDD674E-0922-4C96-B313-21BFB72962FF}" type="presParOf" srcId="{8ABC968D-8DC0-4638-A853-E635CD45E0E1}" destId="{0CCC5375-71CA-4E44-8B67-F4DF9844C00D}" srcOrd="1" destOrd="0" presId="urn:microsoft.com/office/officeart/2005/8/layout/vList5"/>
    <dgm:cxn modelId="{1867179C-73D3-463F-867A-CB2C2BC9818A}" type="presParOf" srcId="{68A4A39F-E5B8-4AE6-9026-EA5B69097DB4}" destId="{BD36A61E-E619-42F5-80A1-61468953DBD5}" srcOrd="1" destOrd="0" presId="urn:microsoft.com/office/officeart/2005/8/layout/vList5"/>
    <dgm:cxn modelId="{CF027B32-E31B-48CB-B2A7-CBC4DA3C89C2}" type="presParOf" srcId="{68A4A39F-E5B8-4AE6-9026-EA5B69097DB4}" destId="{ED9AC116-9055-4190-84FC-8149AFDD1CC4}" srcOrd="2" destOrd="0" presId="urn:microsoft.com/office/officeart/2005/8/layout/vList5"/>
    <dgm:cxn modelId="{53337AC0-65CF-4316-90F6-424C93595A8E}" type="presParOf" srcId="{ED9AC116-9055-4190-84FC-8149AFDD1CC4}" destId="{92412CBB-B5E7-4FCF-9A81-BEDBE34D9E2B}" srcOrd="0" destOrd="0" presId="urn:microsoft.com/office/officeart/2005/8/layout/vList5"/>
    <dgm:cxn modelId="{849839E4-5568-46FC-8DBB-473DED59FF69}" type="presParOf" srcId="{ED9AC116-9055-4190-84FC-8149AFDD1CC4}" destId="{963F3F35-7A54-4C90-A9EE-CECA798A6658}" srcOrd="1" destOrd="0" presId="urn:microsoft.com/office/officeart/2005/8/layout/vList5"/>
    <dgm:cxn modelId="{0EFD291F-46B1-49AA-9CF7-1F82AA80BEFD}" type="presParOf" srcId="{68A4A39F-E5B8-4AE6-9026-EA5B69097DB4}" destId="{63361848-FE87-4268-B0A3-B5796BF0F159}" srcOrd="3" destOrd="0" presId="urn:microsoft.com/office/officeart/2005/8/layout/vList5"/>
    <dgm:cxn modelId="{4D359295-77D3-4638-8431-1F076BC0106E}" type="presParOf" srcId="{68A4A39F-E5B8-4AE6-9026-EA5B69097DB4}" destId="{40499890-1E65-41E9-833E-37DC42AD2980}" srcOrd="4" destOrd="0" presId="urn:microsoft.com/office/officeart/2005/8/layout/vList5"/>
    <dgm:cxn modelId="{4B30A06A-0BF6-4D61-9737-4A993FEEC5A5}" type="presParOf" srcId="{40499890-1E65-41E9-833E-37DC42AD2980}" destId="{4021147D-E09B-481B-AF42-9BC3F15124E8}" srcOrd="0" destOrd="0" presId="urn:microsoft.com/office/officeart/2005/8/layout/vList5"/>
    <dgm:cxn modelId="{A5598221-6C0E-4CE2-B2AD-07BD86A02CCA}" type="presParOf" srcId="{40499890-1E65-41E9-833E-37DC42AD2980}" destId="{7C7C86FF-EAFB-4BDD-9820-583F1A4047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6CEAA6-1268-4062-B0F8-6455E615697A}" type="doc">
      <dgm:prSet loTypeId="urn:microsoft.com/office/officeart/2005/8/layout/chevron2" loCatId="list" qsTypeId="urn:microsoft.com/office/officeart/2005/8/quickstyle/simple1" qsCatId="simple" csTypeId="urn:microsoft.com/office/officeart/2005/8/colors/colorful1#14" csCatId="colorful" phldr="1"/>
      <dgm:spPr/>
      <dgm:t>
        <a:bodyPr/>
        <a:lstStyle/>
        <a:p>
          <a:endParaRPr lang="en-PH"/>
        </a:p>
      </dgm:t>
    </dgm:pt>
    <dgm:pt modelId="{292D5961-49DE-4F1D-A381-144E70D46318}">
      <dgm:prSet phldrT="[Text]"/>
      <dgm:spPr/>
      <dgm:t>
        <a:bodyPr/>
        <a:lstStyle/>
        <a:p>
          <a:r>
            <a:rPr lang="fr-BE" dirty="0" smtClean="0"/>
            <a:t> </a:t>
          </a:r>
          <a:endParaRPr lang="en-PH" dirty="0"/>
        </a:p>
      </dgm:t>
    </dgm:pt>
    <dgm:pt modelId="{41F9CA7E-8B4D-4669-9E7A-983A61040315}" type="parTrans" cxnId="{9F1BA62D-C5BA-4B2B-BEFF-9DEE46A06249}">
      <dgm:prSet/>
      <dgm:spPr/>
      <dgm:t>
        <a:bodyPr/>
        <a:lstStyle/>
        <a:p>
          <a:endParaRPr lang="en-PH"/>
        </a:p>
      </dgm:t>
    </dgm:pt>
    <dgm:pt modelId="{5B04FB43-1399-4B46-B64E-1981ECF46DE3}" type="sibTrans" cxnId="{9F1BA62D-C5BA-4B2B-BEFF-9DEE46A06249}">
      <dgm:prSet/>
      <dgm:spPr/>
      <dgm:t>
        <a:bodyPr/>
        <a:lstStyle/>
        <a:p>
          <a:endParaRPr lang="en-PH"/>
        </a:p>
      </dgm:t>
    </dgm:pt>
    <dgm:pt modelId="{89DE00F5-250B-452E-8D9A-4FFBF43BBF36}">
      <dgm:prSet phldrT="[Text]" custT="1"/>
      <dgm:spPr/>
      <dgm:t>
        <a:bodyPr/>
        <a:lstStyle/>
        <a:p>
          <a:r>
            <a:rPr lang="en-PH" sz="2400" dirty="0" smtClean="0"/>
            <a:t>Le </a:t>
          </a:r>
          <a:r>
            <a:rPr lang="en-PH" sz="2400" dirty="0" err="1" smtClean="0"/>
            <a:t>banche</a:t>
          </a:r>
          <a:r>
            <a:rPr lang="en-PH" sz="2400" dirty="0" smtClean="0"/>
            <a:t> </a:t>
          </a:r>
          <a:r>
            <a:rPr lang="en-PH" sz="2400" dirty="0" err="1" smtClean="0"/>
            <a:t>rappresentano</a:t>
          </a:r>
          <a:r>
            <a:rPr lang="en-PH" sz="2400" dirty="0" smtClean="0"/>
            <a:t> l’80% </a:t>
          </a:r>
          <a:r>
            <a:rPr lang="en-PH" sz="2400" dirty="0" err="1" smtClean="0"/>
            <a:t>dei</a:t>
          </a:r>
          <a:r>
            <a:rPr lang="en-PH" sz="2400" dirty="0" smtClean="0"/>
            <a:t> </a:t>
          </a:r>
          <a:r>
            <a:rPr lang="en-PH" sz="2400" dirty="0" err="1" smtClean="0"/>
            <a:t>ricavi</a:t>
          </a:r>
          <a:r>
            <a:rPr lang="en-PH" sz="2400" dirty="0" smtClean="0"/>
            <a:t> </a:t>
          </a:r>
          <a:r>
            <a:rPr lang="en-PH" sz="2400" dirty="0" err="1" smtClean="0"/>
            <a:t>nel</a:t>
          </a:r>
          <a:r>
            <a:rPr lang="en-PH" sz="2400" dirty="0" smtClean="0"/>
            <a:t> </a:t>
          </a:r>
          <a:r>
            <a:rPr lang="en-PH" sz="2400" dirty="0" err="1" smtClean="0"/>
            <a:t>settore</a:t>
          </a:r>
          <a:r>
            <a:rPr lang="en-PH" sz="2400" dirty="0" smtClean="0"/>
            <a:t> </a:t>
          </a:r>
          <a:r>
            <a:rPr lang="en-PH" sz="2400" dirty="0" err="1" smtClean="0"/>
            <a:t>dei</a:t>
          </a:r>
          <a:r>
            <a:rPr lang="en-PH" sz="2400" dirty="0" smtClean="0"/>
            <a:t> </a:t>
          </a:r>
          <a:r>
            <a:rPr lang="en-PH" sz="2400" dirty="0" err="1" smtClean="0"/>
            <a:t>servizi</a:t>
          </a:r>
          <a:r>
            <a:rPr lang="en-PH" sz="2400" dirty="0" smtClean="0"/>
            <a:t> </a:t>
          </a:r>
          <a:r>
            <a:rPr lang="en-PH" sz="2400" dirty="0" err="1" smtClean="0"/>
            <a:t>finanziari</a:t>
          </a:r>
          <a:r>
            <a:rPr lang="en-PH" sz="2400" dirty="0" smtClean="0"/>
            <a:t> e </a:t>
          </a:r>
          <a:r>
            <a:rPr lang="en-PH" sz="2400" dirty="0" err="1" smtClean="0"/>
            <a:t>rappresentano</a:t>
          </a:r>
          <a:r>
            <a:rPr lang="en-PH" sz="2400" dirty="0" smtClean="0"/>
            <a:t> la </a:t>
          </a:r>
          <a:r>
            <a:rPr lang="en-PH" sz="2400" dirty="0" err="1" smtClean="0"/>
            <a:t>principale</a:t>
          </a:r>
          <a:r>
            <a:rPr lang="en-PH" sz="2400" dirty="0" smtClean="0"/>
            <a:t> </a:t>
          </a:r>
          <a:r>
            <a:rPr lang="en-PH" sz="2400" dirty="0" err="1" smtClean="0"/>
            <a:t>fonte</a:t>
          </a:r>
          <a:r>
            <a:rPr lang="en-PH" sz="2400" dirty="0" smtClean="0"/>
            <a:t> di </a:t>
          </a:r>
          <a:r>
            <a:rPr lang="en-PH" sz="2400" dirty="0" err="1" smtClean="0"/>
            <a:t>credito</a:t>
          </a:r>
          <a:endParaRPr lang="en-PH" sz="2400" dirty="0"/>
        </a:p>
      </dgm:t>
    </dgm:pt>
    <dgm:pt modelId="{A48AC2D8-B96D-4105-9135-ED5412BC31A9}" type="parTrans" cxnId="{E5219A7B-6D8C-4075-83AC-2A0BB29BB6C0}">
      <dgm:prSet/>
      <dgm:spPr/>
      <dgm:t>
        <a:bodyPr/>
        <a:lstStyle/>
        <a:p>
          <a:endParaRPr lang="en-PH"/>
        </a:p>
      </dgm:t>
    </dgm:pt>
    <dgm:pt modelId="{37DAC5A2-2478-473A-BF4D-E20718B4537C}" type="sibTrans" cxnId="{E5219A7B-6D8C-4075-83AC-2A0BB29BB6C0}">
      <dgm:prSet/>
      <dgm:spPr/>
      <dgm:t>
        <a:bodyPr/>
        <a:lstStyle/>
        <a:p>
          <a:endParaRPr lang="en-PH"/>
        </a:p>
      </dgm:t>
    </dgm:pt>
    <dgm:pt modelId="{0C4D6D9C-9BD0-4490-A52A-361796AE2BF0}">
      <dgm:prSet phldrT="[Text]"/>
      <dgm:spPr/>
      <dgm:t>
        <a:bodyPr/>
        <a:lstStyle/>
        <a:p>
          <a:endParaRPr lang="en-PH" dirty="0"/>
        </a:p>
      </dgm:t>
    </dgm:pt>
    <dgm:pt modelId="{AF8847E3-FFC0-42E7-BD31-5A980E770F7F}" type="sibTrans" cxnId="{2B332A60-A9F0-48C2-8897-8111A3798E3A}">
      <dgm:prSet/>
      <dgm:spPr/>
      <dgm:t>
        <a:bodyPr/>
        <a:lstStyle/>
        <a:p>
          <a:endParaRPr lang="en-PH"/>
        </a:p>
      </dgm:t>
    </dgm:pt>
    <dgm:pt modelId="{4F5DB6B4-76F8-4959-95A4-1A7460AE287C}" type="parTrans" cxnId="{2B332A60-A9F0-48C2-8897-8111A3798E3A}">
      <dgm:prSet/>
      <dgm:spPr/>
      <dgm:t>
        <a:bodyPr/>
        <a:lstStyle/>
        <a:p>
          <a:endParaRPr lang="en-PH"/>
        </a:p>
      </dgm:t>
    </dgm:pt>
    <dgm:pt modelId="{139B031F-DE0C-4AA4-8023-2634948DD782}">
      <dgm:prSet custT="1"/>
      <dgm:spPr/>
      <dgm:t>
        <a:bodyPr/>
        <a:lstStyle/>
        <a:p>
          <a:r>
            <a:rPr lang="en-US" sz="2400" dirty="0" smtClean="0"/>
            <a:t>Il R.A. 10641 </a:t>
          </a:r>
          <a:r>
            <a:rPr lang="it-IT" sz="2400" dirty="0" smtClean="0">
              <a:effectLst/>
            </a:rPr>
            <a:t>consente alle banche straniere di possedere il 100% delle filiali e delle banche locali acquisite</a:t>
          </a:r>
          <a:endParaRPr lang="en-PH" sz="2400" dirty="0"/>
        </a:p>
      </dgm:t>
    </dgm:pt>
    <dgm:pt modelId="{A6943157-2178-47B2-B3E0-45D8475A6E89}" type="parTrans" cxnId="{4CA2BDD1-E52C-41F2-802A-025D40485FB5}">
      <dgm:prSet/>
      <dgm:spPr/>
      <dgm:t>
        <a:bodyPr/>
        <a:lstStyle/>
        <a:p>
          <a:endParaRPr lang="en-PH"/>
        </a:p>
      </dgm:t>
    </dgm:pt>
    <dgm:pt modelId="{7E4B14CE-70D1-4BEF-9A27-049C4B1E3A70}" type="sibTrans" cxnId="{4CA2BDD1-E52C-41F2-802A-025D40485FB5}">
      <dgm:prSet/>
      <dgm:spPr/>
      <dgm:t>
        <a:bodyPr/>
        <a:lstStyle/>
        <a:p>
          <a:endParaRPr lang="en-PH"/>
        </a:p>
      </dgm:t>
    </dgm:pt>
    <dgm:pt modelId="{600B14EB-2229-44F3-B8D9-8939A6498918}">
      <dgm:prSet/>
      <dgm:spPr/>
      <dgm:t>
        <a:bodyPr/>
        <a:lstStyle/>
        <a:p>
          <a:endParaRPr lang="en-PH" dirty="0"/>
        </a:p>
      </dgm:t>
    </dgm:pt>
    <dgm:pt modelId="{C30C5AFA-310D-41DD-9A4F-89F707850054}" type="parTrans" cxnId="{8A927D39-9849-4801-97CC-BE1BF6B81669}">
      <dgm:prSet/>
      <dgm:spPr/>
      <dgm:t>
        <a:bodyPr/>
        <a:lstStyle/>
        <a:p>
          <a:endParaRPr lang="en-PH"/>
        </a:p>
      </dgm:t>
    </dgm:pt>
    <dgm:pt modelId="{B58D2FF6-F6D7-4846-AFAC-A0D3627FACCE}" type="sibTrans" cxnId="{8A927D39-9849-4801-97CC-BE1BF6B81669}">
      <dgm:prSet/>
      <dgm:spPr/>
      <dgm:t>
        <a:bodyPr/>
        <a:lstStyle/>
        <a:p>
          <a:endParaRPr lang="en-PH"/>
        </a:p>
      </dgm:t>
    </dgm:pt>
    <dgm:pt modelId="{4750FBA3-6812-4EE1-9493-B33FB5BA24AD}">
      <dgm:prSet custT="1"/>
      <dgm:spPr/>
      <dgm:t>
        <a:bodyPr/>
        <a:lstStyle/>
        <a:p>
          <a:r>
            <a:rPr lang="en-PH" sz="2400" baseline="0" dirty="0" smtClean="0">
              <a:solidFill>
                <a:schemeClr val="tx1"/>
              </a:solidFill>
              <a:effectLst/>
              <a:latin typeface="+mn-lt"/>
              <a:ea typeface="+mn-ea"/>
              <a:cs typeface="+mn-cs"/>
            </a:rPr>
            <a:t>I </a:t>
          </a:r>
          <a:r>
            <a:rPr lang="en-PH" sz="2400" baseline="0" dirty="0" err="1" smtClean="0">
              <a:solidFill>
                <a:schemeClr val="tx1"/>
              </a:solidFill>
              <a:effectLst/>
              <a:latin typeface="+mn-lt"/>
              <a:ea typeface="+mn-ea"/>
              <a:cs typeface="+mn-cs"/>
            </a:rPr>
            <a:t>ricavi</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nel</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settore</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delle</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assicurazioni</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sono</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aumentati</a:t>
          </a:r>
          <a:r>
            <a:rPr lang="en-PH" sz="2400" baseline="0" dirty="0" smtClean="0">
              <a:solidFill>
                <a:schemeClr val="tx1"/>
              </a:solidFill>
              <a:effectLst/>
              <a:latin typeface="+mn-lt"/>
              <a:ea typeface="+mn-ea"/>
              <a:cs typeface="+mn-cs"/>
            </a:rPr>
            <a:t> dell’ 11.98% </a:t>
          </a:r>
          <a:r>
            <a:rPr lang="en-PH" sz="2400" baseline="0" dirty="0" err="1" smtClean="0">
              <a:solidFill>
                <a:schemeClr val="tx1"/>
              </a:solidFill>
              <a:effectLst/>
              <a:latin typeface="+mn-lt"/>
              <a:ea typeface="+mn-ea"/>
              <a:cs typeface="+mn-cs"/>
            </a:rPr>
            <a:t>nel</a:t>
          </a:r>
          <a:r>
            <a:rPr lang="en-PH" sz="2400" baseline="0" dirty="0" smtClean="0">
              <a:solidFill>
                <a:schemeClr val="tx1"/>
              </a:solidFill>
              <a:effectLst/>
              <a:latin typeface="+mn-lt"/>
              <a:ea typeface="+mn-ea"/>
              <a:cs typeface="+mn-cs"/>
            </a:rPr>
            <a:t> 2013 da 2.93 a 3.29 </a:t>
          </a:r>
          <a:r>
            <a:rPr lang="en-PH" sz="2400" baseline="0" dirty="0" err="1" smtClean="0">
              <a:solidFill>
                <a:schemeClr val="tx1"/>
              </a:solidFill>
              <a:effectLst/>
              <a:latin typeface="+mn-lt"/>
              <a:ea typeface="+mn-ea"/>
              <a:cs typeface="+mn-cs"/>
            </a:rPr>
            <a:t>miliardi</a:t>
          </a:r>
          <a:r>
            <a:rPr lang="en-PH" sz="2400" baseline="0" dirty="0" smtClean="0">
              <a:solidFill>
                <a:schemeClr val="tx1"/>
              </a:solidFill>
              <a:effectLst/>
              <a:latin typeface="+mn-lt"/>
              <a:ea typeface="+mn-ea"/>
              <a:cs typeface="+mn-cs"/>
            </a:rPr>
            <a:t> di EURO</a:t>
          </a:r>
          <a:endParaRPr lang="en-PH" sz="2400" dirty="0"/>
        </a:p>
      </dgm:t>
    </dgm:pt>
    <dgm:pt modelId="{537842A4-391F-4A84-BBFE-5B979D10F437}" type="parTrans" cxnId="{F9286BE3-9944-421A-920A-57DE89F88240}">
      <dgm:prSet/>
      <dgm:spPr/>
      <dgm:t>
        <a:bodyPr/>
        <a:lstStyle/>
        <a:p>
          <a:endParaRPr lang="en-PH"/>
        </a:p>
      </dgm:t>
    </dgm:pt>
    <dgm:pt modelId="{E08C4813-58D7-4EEB-8582-032EA8DA4243}" type="sibTrans" cxnId="{F9286BE3-9944-421A-920A-57DE89F88240}">
      <dgm:prSet/>
      <dgm:spPr/>
      <dgm:t>
        <a:bodyPr/>
        <a:lstStyle/>
        <a:p>
          <a:endParaRPr lang="en-PH"/>
        </a:p>
      </dgm:t>
    </dgm:pt>
    <dgm:pt modelId="{51D91431-5D40-45C6-9755-882581023A4A}" type="pres">
      <dgm:prSet presAssocID="{246CEAA6-1268-4062-B0F8-6455E615697A}" presName="linearFlow" presStyleCnt="0">
        <dgm:presLayoutVars>
          <dgm:dir/>
          <dgm:animLvl val="lvl"/>
          <dgm:resizeHandles val="exact"/>
        </dgm:presLayoutVars>
      </dgm:prSet>
      <dgm:spPr/>
      <dgm:t>
        <a:bodyPr/>
        <a:lstStyle/>
        <a:p>
          <a:endParaRPr lang="en-PH"/>
        </a:p>
      </dgm:t>
    </dgm:pt>
    <dgm:pt modelId="{9E86D7F9-2CCC-4D88-96ED-09388287B71E}" type="pres">
      <dgm:prSet presAssocID="{292D5961-49DE-4F1D-A381-144E70D46318}" presName="composite" presStyleCnt="0"/>
      <dgm:spPr/>
    </dgm:pt>
    <dgm:pt modelId="{EA940362-DDAE-46B4-8603-BFC85CC4A4A7}" type="pres">
      <dgm:prSet presAssocID="{292D5961-49DE-4F1D-A381-144E70D46318}" presName="parentText" presStyleLbl="alignNode1" presStyleIdx="0" presStyleCnt="3">
        <dgm:presLayoutVars>
          <dgm:chMax val="1"/>
          <dgm:bulletEnabled val="1"/>
        </dgm:presLayoutVars>
      </dgm:prSet>
      <dgm:spPr/>
      <dgm:t>
        <a:bodyPr/>
        <a:lstStyle/>
        <a:p>
          <a:endParaRPr lang="en-PH"/>
        </a:p>
      </dgm:t>
    </dgm:pt>
    <dgm:pt modelId="{38A5EC35-F3A1-4E11-9931-3A61853E96D5}" type="pres">
      <dgm:prSet presAssocID="{292D5961-49DE-4F1D-A381-144E70D46318}" presName="descendantText" presStyleLbl="alignAcc1" presStyleIdx="0" presStyleCnt="3">
        <dgm:presLayoutVars>
          <dgm:bulletEnabled val="1"/>
        </dgm:presLayoutVars>
      </dgm:prSet>
      <dgm:spPr/>
      <dgm:t>
        <a:bodyPr/>
        <a:lstStyle/>
        <a:p>
          <a:endParaRPr lang="en-PH"/>
        </a:p>
      </dgm:t>
    </dgm:pt>
    <dgm:pt modelId="{598FC41D-FDFA-410D-8A75-BB4E111596CD}" type="pres">
      <dgm:prSet presAssocID="{5B04FB43-1399-4B46-B64E-1981ECF46DE3}" presName="sp" presStyleCnt="0"/>
      <dgm:spPr/>
    </dgm:pt>
    <dgm:pt modelId="{03292BB3-5151-47D3-905D-0EE03F11DA1D}" type="pres">
      <dgm:prSet presAssocID="{0C4D6D9C-9BD0-4490-A52A-361796AE2BF0}" presName="composite" presStyleCnt="0"/>
      <dgm:spPr/>
    </dgm:pt>
    <dgm:pt modelId="{9D76297D-651C-4FB7-8EA7-84C9E65A595E}" type="pres">
      <dgm:prSet presAssocID="{0C4D6D9C-9BD0-4490-A52A-361796AE2BF0}" presName="parentText" presStyleLbl="alignNode1" presStyleIdx="1" presStyleCnt="3">
        <dgm:presLayoutVars>
          <dgm:chMax val="1"/>
          <dgm:bulletEnabled val="1"/>
        </dgm:presLayoutVars>
      </dgm:prSet>
      <dgm:spPr/>
      <dgm:t>
        <a:bodyPr/>
        <a:lstStyle/>
        <a:p>
          <a:endParaRPr lang="en-PH"/>
        </a:p>
      </dgm:t>
    </dgm:pt>
    <dgm:pt modelId="{2953B6E5-B79F-442F-B4FE-174C671A22B6}" type="pres">
      <dgm:prSet presAssocID="{0C4D6D9C-9BD0-4490-A52A-361796AE2BF0}" presName="descendantText" presStyleLbl="alignAcc1" presStyleIdx="1" presStyleCnt="3" custScaleX="97256" custScaleY="107688" custLinFactNeighborX="-1143" custLinFactNeighborY="84">
        <dgm:presLayoutVars>
          <dgm:bulletEnabled val="1"/>
        </dgm:presLayoutVars>
      </dgm:prSet>
      <dgm:spPr/>
      <dgm:t>
        <a:bodyPr/>
        <a:lstStyle/>
        <a:p>
          <a:endParaRPr lang="en-PH"/>
        </a:p>
      </dgm:t>
    </dgm:pt>
    <dgm:pt modelId="{8878D6B5-A5E5-4D7F-A078-143DD5F518BC}" type="pres">
      <dgm:prSet presAssocID="{AF8847E3-FFC0-42E7-BD31-5A980E770F7F}" presName="sp" presStyleCnt="0"/>
      <dgm:spPr/>
    </dgm:pt>
    <dgm:pt modelId="{F8988D23-A6AE-4DEA-AB51-4F401AD6E745}" type="pres">
      <dgm:prSet presAssocID="{600B14EB-2229-44F3-B8D9-8939A6498918}" presName="composite" presStyleCnt="0"/>
      <dgm:spPr/>
    </dgm:pt>
    <dgm:pt modelId="{0F6B65F4-1AD9-4F7A-B50F-98D90A2D2CB4}" type="pres">
      <dgm:prSet presAssocID="{600B14EB-2229-44F3-B8D9-8939A6498918}" presName="parentText" presStyleLbl="alignNode1" presStyleIdx="2" presStyleCnt="3">
        <dgm:presLayoutVars>
          <dgm:chMax val="1"/>
          <dgm:bulletEnabled val="1"/>
        </dgm:presLayoutVars>
      </dgm:prSet>
      <dgm:spPr/>
      <dgm:t>
        <a:bodyPr/>
        <a:lstStyle/>
        <a:p>
          <a:endParaRPr lang="en-PH"/>
        </a:p>
      </dgm:t>
    </dgm:pt>
    <dgm:pt modelId="{45E530C9-D735-456A-86D7-7BE2B3B4A7B0}" type="pres">
      <dgm:prSet presAssocID="{600B14EB-2229-44F3-B8D9-8939A6498918}" presName="descendantText" presStyleLbl="alignAcc1" presStyleIdx="2" presStyleCnt="3" custScaleX="97724" custScaleY="113166">
        <dgm:presLayoutVars>
          <dgm:bulletEnabled val="1"/>
        </dgm:presLayoutVars>
      </dgm:prSet>
      <dgm:spPr/>
      <dgm:t>
        <a:bodyPr/>
        <a:lstStyle/>
        <a:p>
          <a:endParaRPr lang="en-PH"/>
        </a:p>
      </dgm:t>
    </dgm:pt>
  </dgm:ptLst>
  <dgm:cxnLst>
    <dgm:cxn modelId="{4CA2BDD1-E52C-41F2-802A-025D40485FB5}" srcId="{600B14EB-2229-44F3-B8D9-8939A6498918}" destId="{139B031F-DE0C-4AA4-8023-2634948DD782}" srcOrd="0" destOrd="0" parTransId="{A6943157-2178-47B2-B3E0-45D8475A6E89}" sibTransId="{7E4B14CE-70D1-4BEF-9A27-049C4B1E3A70}"/>
    <dgm:cxn modelId="{8A11E613-29D7-4B72-A395-584AEF248FB5}" type="presOf" srcId="{246CEAA6-1268-4062-B0F8-6455E615697A}" destId="{51D91431-5D40-45C6-9755-882581023A4A}" srcOrd="0" destOrd="0" presId="urn:microsoft.com/office/officeart/2005/8/layout/chevron2"/>
    <dgm:cxn modelId="{2B332A60-A9F0-48C2-8897-8111A3798E3A}" srcId="{246CEAA6-1268-4062-B0F8-6455E615697A}" destId="{0C4D6D9C-9BD0-4490-A52A-361796AE2BF0}" srcOrd="1" destOrd="0" parTransId="{4F5DB6B4-76F8-4959-95A4-1A7460AE287C}" sibTransId="{AF8847E3-FFC0-42E7-BD31-5A980E770F7F}"/>
    <dgm:cxn modelId="{C899F599-BD8A-42A5-9C70-3B2517C1A7F8}" type="presOf" srcId="{600B14EB-2229-44F3-B8D9-8939A6498918}" destId="{0F6B65F4-1AD9-4F7A-B50F-98D90A2D2CB4}" srcOrd="0" destOrd="0" presId="urn:microsoft.com/office/officeart/2005/8/layout/chevron2"/>
    <dgm:cxn modelId="{F9286BE3-9944-421A-920A-57DE89F88240}" srcId="{0C4D6D9C-9BD0-4490-A52A-361796AE2BF0}" destId="{4750FBA3-6812-4EE1-9493-B33FB5BA24AD}" srcOrd="0" destOrd="0" parTransId="{537842A4-391F-4A84-BBFE-5B979D10F437}" sibTransId="{E08C4813-58D7-4EEB-8582-032EA8DA4243}"/>
    <dgm:cxn modelId="{E186548B-3C02-4574-84BE-CBCFB8EEA272}" type="presOf" srcId="{139B031F-DE0C-4AA4-8023-2634948DD782}" destId="{45E530C9-D735-456A-86D7-7BE2B3B4A7B0}" srcOrd="0" destOrd="0" presId="urn:microsoft.com/office/officeart/2005/8/layout/chevron2"/>
    <dgm:cxn modelId="{4FD99557-A264-4A89-ADB7-932E775B28AA}" type="presOf" srcId="{0C4D6D9C-9BD0-4490-A52A-361796AE2BF0}" destId="{9D76297D-651C-4FB7-8EA7-84C9E65A595E}" srcOrd="0" destOrd="0" presId="urn:microsoft.com/office/officeart/2005/8/layout/chevron2"/>
    <dgm:cxn modelId="{8DC45D46-214F-45DC-91ED-050401B2C76E}" type="presOf" srcId="{292D5961-49DE-4F1D-A381-144E70D46318}" destId="{EA940362-DDAE-46B4-8603-BFC85CC4A4A7}" srcOrd="0" destOrd="0" presId="urn:microsoft.com/office/officeart/2005/8/layout/chevron2"/>
    <dgm:cxn modelId="{E5219A7B-6D8C-4075-83AC-2A0BB29BB6C0}" srcId="{292D5961-49DE-4F1D-A381-144E70D46318}" destId="{89DE00F5-250B-452E-8D9A-4FFBF43BBF36}" srcOrd="0" destOrd="0" parTransId="{A48AC2D8-B96D-4105-9135-ED5412BC31A9}" sibTransId="{37DAC5A2-2478-473A-BF4D-E20718B4537C}"/>
    <dgm:cxn modelId="{8A927D39-9849-4801-97CC-BE1BF6B81669}" srcId="{246CEAA6-1268-4062-B0F8-6455E615697A}" destId="{600B14EB-2229-44F3-B8D9-8939A6498918}" srcOrd="2" destOrd="0" parTransId="{C30C5AFA-310D-41DD-9A4F-89F707850054}" sibTransId="{B58D2FF6-F6D7-4846-AFAC-A0D3627FACCE}"/>
    <dgm:cxn modelId="{8F9BC57C-D28C-4E9D-BFAA-3058EF19E8A0}" type="presOf" srcId="{89DE00F5-250B-452E-8D9A-4FFBF43BBF36}" destId="{38A5EC35-F3A1-4E11-9931-3A61853E96D5}" srcOrd="0" destOrd="0" presId="urn:microsoft.com/office/officeart/2005/8/layout/chevron2"/>
    <dgm:cxn modelId="{9F1BA62D-C5BA-4B2B-BEFF-9DEE46A06249}" srcId="{246CEAA6-1268-4062-B0F8-6455E615697A}" destId="{292D5961-49DE-4F1D-A381-144E70D46318}" srcOrd="0" destOrd="0" parTransId="{41F9CA7E-8B4D-4669-9E7A-983A61040315}" sibTransId="{5B04FB43-1399-4B46-B64E-1981ECF46DE3}"/>
    <dgm:cxn modelId="{B2744B5D-1A71-48CF-9DC9-26BA177324CF}" type="presOf" srcId="{4750FBA3-6812-4EE1-9493-B33FB5BA24AD}" destId="{2953B6E5-B79F-442F-B4FE-174C671A22B6}" srcOrd="0" destOrd="0" presId="urn:microsoft.com/office/officeart/2005/8/layout/chevron2"/>
    <dgm:cxn modelId="{A5E22697-ED3E-4F59-B76F-409E87A3B003}" type="presParOf" srcId="{51D91431-5D40-45C6-9755-882581023A4A}" destId="{9E86D7F9-2CCC-4D88-96ED-09388287B71E}" srcOrd="0" destOrd="0" presId="urn:microsoft.com/office/officeart/2005/8/layout/chevron2"/>
    <dgm:cxn modelId="{9FAB0F93-65D3-489A-AB74-EBE34B2C14E8}" type="presParOf" srcId="{9E86D7F9-2CCC-4D88-96ED-09388287B71E}" destId="{EA940362-DDAE-46B4-8603-BFC85CC4A4A7}" srcOrd="0" destOrd="0" presId="urn:microsoft.com/office/officeart/2005/8/layout/chevron2"/>
    <dgm:cxn modelId="{AA82EFCB-1AE1-4DB5-8D9C-F46B5535C590}" type="presParOf" srcId="{9E86D7F9-2CCC-4D88-96ED-09388287B71E}" destId="{38A5EC35-F3A1-4E11-9931-3A61853E96D5}" srcOrd="1" destOrd="0" presId="urn:microsoft.com/office/officeart/2005/8/layout/chevron2"/>
    <dgm:cxn modelId="{5AA34E37-9691-492B-9159-B8E5163A7CCC}" type="presParOf" srcId="{51D91431-5D40-45C6-9755-882581023A4A}" destId="{598FC41D-FDFA-410D-8A75-BB4E111596CD}" srcOrd="1" destOrd="0" presId="urn:microsoft.com/office/officeart/2005/8/layout/chevron2"/>
    <dgm:cxn modelId="{E16CCEA6-BE5C-4392-98CA-14D772DC8E70}" type="presParOf" srcId="{51D91431-5D40-45C6-9755-882581023A4A}" destId="{03292BB3-5151-47D3-905D-0EE03F11DA1D}" srcOrd="2" destOrd="0" presId="urn:microsoft.com/office/officeart/2005/8/layout/chevron2"/>
    <dgm:cxn modelId="{61994D78-A64A-4BE2-846F-25773B79BF9C}" type="presParOf" srcId="{03292BB3-5151-47D3-905D-0EE03F11DA1D}" destId="{9D76297D-651C-4FB7-8EA7-84C9E65A595E}" srcOrd="0" destOrd="0" presId="urn:microsoft.com/office/officeart/2005/8/layout/chevron2"/>
    <dgm:cxn modelId="{8D0DCAC4-1B95-4DE6-B13E-E22C6B646B1B}" type="presParOf" srcId="{03292BB3-5151-47D3-905D-0EE03F11DA1D}" destId="{2953B6E5-B79F-442F-B4FE-174C671A22B6}" srcOrd="1" destOrd="0" presId="urn:microsoft.com/office/officeart/2005/8/layout/chevron2"/>
    <dgm:cxn modelId="{4CCA7A75-F166-445E-829E-79F0BEF34921}" type="presParOf" srcId="{51D91431-5D40-45C6-9755-882581023A4A}" destId="{8878D6B5-A5E5-4D7F-A078-143DD5F518BC}" srcOrd="3" destOrd="0" presId="urn:microsoft.com/office/officeart/2005/8/layout/chevron2"/>
    <dgm:cxn modelId="{C8FD1911-281D-48D0-992C-53B989DF2FAA}" type="presParOf" srcId="{51D91431-5D40-45C6-9755-882581023A4A}" destId="{F8988D23-A6AE-4DEA-AB51-4F401AD6E745}" srcOrd="4" destOrd="0" presId="urn:microsoft.com/office/officeart/2005/8/layout/chevron2"/>
    <dgm:cxn modelId="{C05C06A7-4214-4B51-9141-6968A9562D8A}" type="presParOf" srcId="{F8988D23-A6AE-4DEA-AB51-4F401AD6E745}" destId="{0F6B65F4-1AD9-4F7A-B50F-98D90A2D2CB4}" srcOrd="0" destOrd="0" presId="urn:microsoft.com/office/officeart/2005/8/layout/chevron2"/>
    <dgm:cxn modelId="{05A1D097-C05B-45AE-AAEB-F88F97D73BF4}" type="presParOf" srcId="{F8988D23-A6AE-4DEA-AB51-4F401AD6E745}" destId="{45E530C9-D735-456A-86D7-7BE2B3B4A7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99B915-004D-4457-AE58-A302E62AD567}" type="doc">
      <dgm:prSet loTypeId="urn:microsoft.com/office/officeart/2005/8/layout/pyramid2" loCatId="list" qsTypeId="urn:microsoft.com/office/officeart/2005/8/quickstyle/simple1" qsCatId="simple" csTypeId="urn:microsoft.com/office/officeart/2005/8/colors/accent1_2" csCatId="accent1" phldr="1"/>
      <dgm:spPr/>
    </dgm:pt>
    <dgm:pt modelId="{8F930893-369E-4EF9-A3F1-B6B9FF780531}">
      <dgm:prSet phldrT="[Text]" custT="1"/>
      <dgm:spPr/>
      <dgm:t>
        <a:bodyPr/>
        <a:lstStyle/>
        <a:p>
          <a:r>
            <a:rPr lang="en-PH" sz="2000" b="1" dirty="0" err="1" smtClean="0"/>
            <a:t>Settore</a:t>
          </a:r>
          <a:r>
            <a:rPr lang="en-PH" sz="2000" b="1" dirty="0" smtClean="0"/>
            <a:t> </a:t>
          </a:r>
          <a:r>
            <a:rPr lang="en-PH" sz="2000" b="1" dirty="0" err="1" smtClean="0"/>
            <a:t>solido</a:t>
          </a:r>
          <a:r>
            <a:rPr lang="en-PH" sz="2000" b="1" dirty="0" smtClean="0"/>
            <a:t> </a:t>
          </a:r>
          <a:r>
            <a:rPr lang="en-PH" sz="2000" b="1" dirty="0" err="1" smtClean="0"/>
            <a:t>che</a:t>
          </a:r>
          <a:r>
            <a:rPr lang="en-PH" sz="2000" b="1" dirty="0" smtClean="0"/>
            <a:t> non ha </a:t>
          </a:r>
          <a:r>
            <a:rPr lang="en-PH" sz="2000" b="1" dirty="0" err="1" smtClean="0"/>
            <a:t>risentito</a:t>
          </a:r>
          <a:r>
            <a:rPr lang="en-PH" sz="2000" b="1" dirty="0" smtClean="0"/>
            <a:t> </a:t>
          </a:r>
          <a:r>
            <a:rPr lang="en-PH" sz="2000" b="1" dirty="0" err="1" smtClean="0"/>
            <a:t>alcuna</a:t>
          </a:r>
          <a:r>
            <a:rPr lang="en-PH" sz="2000" b="1" dirty="0" smtClean="0"/>
            <a:t> </a:t>
          </a:r>
          <a:r>
            <a:rPr lang="en-PH" sz="2000" b="1" dirty="0" err="1" smtClean="0"/>
            <a:t>crisi</a:t>
          </a:r>
          <a:r>
            <a:rPr lang="en-PH" sz="2000" b="1" dirty="0" smtClean="0"/>
            <a:t> </a:t>
          </a:r>
          <a:r>
            <a:rPr lang="en-PH" sz="2000" b="1" dirty="0" err="1" smtClean="0"/>
            <a:t>negli</a:t>
          </a:r>
          <a:r>
            <a:rPr lang="en-PH" sz="2000" b="1" dirty="0" smtClean="0"/>
            <a:t> </a:t>
          </a:r>
          <a:r>
            <a:rPr lang="en-PH" sz="2000" b="1" dirty="0" err="1" smtClean="0"/>
            <a:t>ultimi</a:t>
          </a:r>
          <a:r>
            <a:rPr lang="en-PH" sz="2000" b="1" dirty="0" smtClean="0"/>
            <a:t> 10 </a:t>
          </a:r>
          <a:r>
            <a:rPr lang="en-PH" sz="2000" b="1" dirty="0" err="1" smtClean="0"/>
            <a:t>anni</a:t>
          </a:r>
          <a:endParaRPr lang="en-PH" sz="2000" b="1" dirty="0"/>
        </a:p>
      </dgm:t>
    </dgm:pt>
    <dgm:pt modelId="{BF3870DA-54A0-42E7-9FC7-D97E63BAC2DD}" type="parTrans" cxnId="{AB5C6896-A592-4E17-906A-17F919D51D8D}">
      <dgm:prSet/>
      <dgm:spPr/>
      <dgm:t>
        <a:bodyPr/>
        <a:lstStyle/>
        <a:p>
          <a:endParaRPr lang="en-PH"/>
        </a:p>
      </dgm:t>
    </dgm:pt>
    <dgm:pt modelId="{2C5DF0BD-9117-424D-81A2-D4A4AE095EE0}" type="sibTrans" cxnId="{AB5C6896-A592-4E17-906A-17F919D51D8D}">
      <dgm:prSet/>
      <dgm:spPr/>
      <dgm:t>
        <a:bodyPr/>
        <a:lstStyle/>
        <a:p>
          <a:endParaRPr lang="en-PH"/>
        </a:p>
      </dgm:t>
    </dgm:pt>
    <dgm:pt modelId="{6AA50F4F-23B1-4C81-A308-972A77650FD5}">
      <dgm:prSet custT="1"/>
      <dgm:spPr/>
      <dgm:t>
        <a:bodyPr/>
        <a:lstStyle/>
        <a:p>
          <a:pPr algn="ctr"/>
          <a:r>
            <a:rPr lang="en-PH" sz="2000" b="1" dirty="0" err="1" smtClean="0"/>
            <a:t>Gli</a:t>
          </a:r>
          <a:r>
            <a:rPr lang="en-PH" sz="2000" b="1" dirty="0" smtClean="0"/>
            <a:t> </a:t>
          </a:r>
          <a:r>
            <a:rPr lang="en-PH" sz="2000" b="1" dirty="0" err="1" smtClean="0"/>
            <a:t>attori</a:t>
          </a:r>
          <a:r>
            <a:rPr lang="en-PH" sz="2000" b="1" dirty="0" smtClean="0"/>
            <a:t> </a:t>
          </a:r>
          <a:r>
            <a:rPr lang="en-PH" sz="2000" b="1" dirty="0" err="1" smtClean="0"/>
            <a:t>finanziari</a:t>
          </a:r>
          <a:r>
            <a:rPr lang="en-PH" sz="2000" b="1" dirty="0" smtClean="0"/>
            <a:t> </a:t>
          </a:r>
          <a:r>
            <a:rPr lang="en-PH" sz="2000" b="1" dirty="0" err="1" smtClean="0"/>
            <a:t>beneficeranno</a:t>
          </a:r>
          <a:r>
            <a:rPr lang="en-PH" sz="2000" b="1" dirty="0" smtClean="0"/>
            <a:t> </a:t>
          </a:r>
          <a:r>
            <a:rPr lang="en-PH" sz="2000" b="1" dirty="0" err="1" smtClean="0"/>
            <a:t>dell’integrazione</a:t>
          </a:r>
          <a:r>
            <a:rPr lang="en-PH" sz="2000" b="1" dirty="0" smtClean="0"/>
            <a:t> </a:t>
          </a:r>
          <a:r>
            <a:rPr lang="en-PH" sz="2000" b="1" dirty="0" err="1" smtClean="0"/>
            <a:t>economica</a:t>
          </a:r>
          <a:r>
            <a:rPr lang="en-PH" sz="2000" b="1" dirty="0" smtClean="0"/>
            <a:t> </a:t>
          </a:r>
          <a:r>
            <a:rPr lang="en-PH" sz="2000" b="1" dirty="0" err="1" smtClean="0"/>
            <a:t>nell’area</a:t>
          </a:r>
          <a:r>
            <a:rPr lang="en-PH" sz="2000" b="1" dirty="0" smtClean="0"/>
            <a:t> ASEAN</a:t>
          </a:r>
        </a:p>
      </dgm:t>
    </dgm:pt>
    <dgm:pt modelId="{99D740BC-2DAD-4E7A-BA52-9553009195FE}" type="parTrans" cxnId="{FB8F8BB8-5658-458F-A54F-8647EB92CCB4}">
      <dgm:prSet/>
      <dgm:spPr/>
      <dgm:t>
        <a:bodyPr/>
        <a:lstStyle/>
        <a:p>
          <a:endParaRPr lang="en-PH"/>
        </a:p>
      </dgm:t>
    </dgm:pt>
    <dgm:pt modelId="{E3B9989B-5F81-4D5C-A277-B92AED579790}" type="sibTrans" cxnId="{FB8F8BB8-5658-458F-A54F-8647EB92CCB4}">
      <dgm:prSet/>
      <dgm:spPr/>
      <dgm:t>
        <a:bodyPr/>
        <a:lstStyle/>
        <a:p>
          <a:endParaRPr lang="en-PH"/>
        </a:p>
      </dgm:t>
    </dgm:pt>
    <dgm:pt modelId="{84ECC07D-749E-48D1-8EC7-C1ED2FFC64A6}">
      <dgm:prSet custT="1"/>
      <dgm:spPr/>
      <dgm:t>
        <a:bodyPr/>
        <a:lstStyle/>
        <a:p>
          <a:r>
            <a:rPr lang="en-PH" sz="2000" b="1" dirty="0" err="1" smtClean="0">
              <a:solidFill>
                <a:schemeClr val="tx1"/>
              </a:solidFill>
              <a:effectLst/>
              <a:latin typeface="+mn-lt"/>
              <a:ea typeface="+mn-ea"/>
              <a:cs typeface="+mn-cs"/>
            </a:rPr>
            <a:t>Settore</a:t>
          </a:r>
          <a:r>
            <a:rPr lang="en-PH" sz="2000" b="1" dirty="0" smtClean="0">
              <a:solidFill>
                <a:schemeClr val="tx1"/>
              </a:solidFill>
              <a:effectLst/>
              <a:latin typeface="+mn-lt"/>
              <a:ea typeface="+mn-ea"/>
              <a:cs typeface="+mn-cs"/>
            </a:rPr>
            <a:t> </a:t>
          </a:r>
          <a:r>
            <a:rPr lang="en-PH" sz="2000" b="1" dirty="0" err="1" smtClean="0">
              <a:solidFill>
                <a:schemeClr val="tx1"/>
              </a:solidFill>
              <a:effectLst/>
              <a:latin typeface="+mn-lt"/>
              <a:ea typeface="+mn-ea"/>
              <a:cs typeface="+mn-cs"/>
            </a:rPr>
            <a:t>delle</a:t>
          </a:r>
          <a:r>
            <a:rPr lang="en-PH" sz="2000" b="1" dirty="0" smtClean="0">
              <a:solidFill>
                <a:schemeClr val="tx1"/>
              </a:solidFill>
              <a:effectLst/>
              <a:latin typeface="+mn-lt"/>
              <a:ea typeface="+mn-ea"/>
              <a:cs typeface="+mn-cs"/>
            </a:rPr>
            <a:t> </a:t>
          </a:r>
          <a:r>
            <a:rPr lang="en-PH" sz="2000" b="1" dirty="0" err="1" smtClean="0">
              <a:solidFill>
                <a:schemeClr val="tx1"/>
              </a:solidFill>
              <a:effectLst/>
              <a:latin typeface="+mn-lt"/>
              <a:ea typeface="+mn-ea"/>
              <a:cs typeface="+mn-cs"/>
            </a:rPr>
            <a:t>assicurazioni</a:t>
          </a:r>
          <a:r>
            <a:rPr lang="en-PH" sz="2000" b="1" dirty="0" smtClean="0">
              <a:solidFill>
                <a:schemeClr val="tx1"/>
              </a:solidFill>
              <a:effectLst/>
              <a:latin typeface="+mn-lt"/>
              <a:ea typeface="+mn-ea"/>
              <a:cs typeface="+mn-cs"/>
            </a:rPr>
            <a:t> e </a:t>
          </a:r>
          <a:r>
            <a:rPr lang="en-PH" sz="2000" b="1" dirty="0" err="1" smtClean="0">
              <a:solidFill>
                <a:schemeClr val="tx1"/>
              </a:solidFill>
              <a:effectLst/>
              <a:latin typeface="+mn-lt"/>
              <a:ea typeface="+mn-ea"/>
              <a:cs typeface="+mn-cs"/>
            </a:rPr>
            <a:t>della</a:t>
          </a:r>
          <a:r>
            <a:rPr lang="en-PH" sz="2000" b="1" dirty="0" smtClean="0">
              <a:solidFill>
                <a:schemeClr val="tx1"/>
              </a:solidFill>
              <a:effectLst/>
              <a:latin typeface="+mn-lt"/>
              <a:ea typeface="+mn-ea"/>
              <a:cs typeface="+mn-cs"/>
            </a:rPr>
            <a:t> </a:t>
          </a:r>
          <a:r>
            <a:rPr lang="en-PH" sz="2000" b="1" dirty="0" err="1" smtClean="0">
              <a:solidFill>
                <a:schemeClr val="tx1"/>
              </a:solidFill>
              <a:effectLst/>
              <a:latin typeface="+mn-lt"/>
              <a:ea typeface="+mn-ea"/>
              <a:cs typeface="+mn-cs"/>
            </a:rPr>
            <a:t>microfinanza</a:t>
          </a:r>
          <a:endParaRPr lang="en-PH" sz="2000" b="1" dirty="0"/>
        </a:p>
      </dgm:t>
    </dgm:pt>
    <dgm:pt modelId="{D8850164-592D-4CF8-A7F7-A1FAA86D345B}" type="parTrans" cxnId="{E289033E-8DE2-4887-9594-CBBE7810F1E1}">
      <dgm:prSet/>
      <dgm:spPr/>
      <dgm:t>
        <a:bodyPr/>
        <a:lstStyle/>
        <a:p>
          <a:endParaRPr lang="en-PH"/>
        </a:p>
      </dgm:t>
    </dgm:pt>
    <dgm:pt modelId="{9F0F1955-B707-4BFA-887D-ABF90481A76E}" type="sibTrans" cxnId="{E289033E-8DE2-4887-9594-CBBE7810F1E1}">
      <dgm:prSet/>
      <dgm:spPr/>
      <dgm:t>
        <a:bodyPr/>
        <a:lstStyle/>
        <a:p>
          <a:endParaRPr lang="en-PH"/>
        </a:p>
      </dgm:t>
    </dgm:pt>
    <dgm:pt modelId="{24CE6F02-E9FD-4D76-AD1A-F971BA8733F6}" type="pres">
      <dgm:prSet presAssocID="{DC99B915-004D-4457-AE58-A302E62AD567}" presName="compositeShape" presStyleCnt="0">
        <dgm:presLayoutVars>
          <dgm:dir/>
          <dgm:resizeHandles/>
        </dgm:presLayoutVars>
      </dgm:prSet>
      <dgm:spPr/>
    </dgm:pt>
    <dgm:pt modelId="{80133A8B-2A14-4DFD-B32C-8C04507BEA6B}" type="pres">
      <dgm:prSet presAssocID="{DC99B915-004D-4457-AE58-A302E62AD567}" presName="pyramid" presStyleLbl="node1" presStyleIdx="0" presStyleCnt="1" custLinFactNeighborX="257"/>
      <dgm:spPr>
        <a:blipFill rotWithShape="0">
          <a:blip xmlns:r="http://schemas.openxmlformats.org/officeDocument/2006/relationships" r:embed="rId1"/>
          <a:stretch>
            <a:fillRect/>
          </a:stretch>
        </a:blipFill>
      </dgm:spPr>
    </dgm:pt>
    <dgm:pt modelId="{CC447ECB-3026-44E4-B8D8-17BF0DA6E385}" type="pres">
      <dgm:prSet presAssocID="{DC99B915-004D-4457-AE58-A302E62AD567}" presName="theList" presStyleCnt="0"/>
      <dgm:spPr/>
    </dgm:pt>
    <dgm:pt modelId="{F08A9D92-B7CF-488F-9F85-6E03581E4283}" type="pres">
      <dgm:prSet presAssocID="{8F930893-369E-4EF9-A3F1-B6B9FF780531}" presName="aNode" presStyleLbl="fgAcc1" presStyleIdx="0" presStyleCnt="3" custLinFactNeighborX="4686" custLinFactNeighborY="39919">
        <dgm:presLayoutVars>
          <dgm:bulletEnabled val="1"/>
        </dgm:presLayoutVars>
      </dgm:prSet>
      <dgm:spPr/>
      <dgm:t>
        <a:bodyPr/>
        <a:lstStyle/>
        <a:p>
          <a:endParaRPr lang="en-PH"/>
        </a:p>
      </dgm:t>
    </dgm:pt>
    <dgm:pt modelId="{5C87D92C-5016-4351-8698-9DB666772DCE}" type="pres">
      <dgm:prSet presAssocID="{8F930893-369E-4EF9-A3F1-B6B9FF780531}" presName="aSpace" presStyleCnt="0"/>
      <dgm:spPr/>
    </dgm:pt>
    <dgm:pt modelId="{A3ADD044-B2D1-4AC7-8B3A-946F1A32BAB2}" type="pres">
      <dgm:prSet presAssocID="{6AA50F4F-23B1-4C81-A308-972A77650FD5}" presName="aNode" presStyleLbl="fgAcc1" presStyleIdx="1" presStyleCnt="3" custScaleX="107259" custScaleY="90284" custLinFactY="107651" custLinFactNeighborX="6690" custLinFactNeighborY="200000">
        <dgm:presLayoutVars>
          <dgm:bulletEnabled val="1"/>
        </dgm:presLayoutVars>
      </dgm:prSet>
      <dgm:spPr/>
      <dgm:t>
        <a:bodyPr/>
        <a:lstStyle/>
        <a:p>
          <a:endParaRPr lang="en-PH"/>
        </a:p>
      </dgm:t>
    </dgm:pt>
    <dgm:pt modelId="{85A9007E-779B-4060-A7B8-2979B92CCB68}" type="pres">
      <dgm:prSet presAssocID="{6AA50F4F-23B1-4C81-A308-972A77650FD5}" presName="aSpace" presStyleCnt="0"/>
      <dgm:spPr/>
    </dgm:pt>
    <dgm:pt modelId="{35571827-F882-431E-8125-DFDC45DE12CE}" type="pres">
      <dgm:prSet presAssocID="{84ECC07D-749E-48D1-8EC7-C1ED2FFC64A6}" presName="aNode" presStyleLbl="fgAcc1" presStyleIdx="2" presStyleCnt="3" custLinFactY="-82229" custLinFactNeighborX="6853" custLinFactNeighborY="-100000">
        <dgm:presLayoutVars>
          <dgm:bulletEnabled val="1"/>
        </dgm:presLayoutVars>
      </dgm:prSet>
      <dgm:spPr/>
      <dgm:t>
        <a:bodyPr/>
        <a:lstStyle/>
        <a:p>
          <a:endParaRPr lang="en-PH"/>
        </a:p>
      </dgm:t>
    </dgm:pt>
    <dgm:pt modelId="{AD775E99-D92B-4E7E-AB10-BF905671A1C3}" type="pres">
      <dgm:prSet presAssocID="{84ECC07D-749E-48D1-8EC7-C1ED2FFC64A6}" presName="aSpace" presStyleCnt="0"/>
      <dgm:spPr/>
    </dgm:pt>
  </dgm:ptLst>
  <dgm:cxnLst>
    <dgm:cxn modelId="{76706A2D-6376-4F21-AB08-2510D8618FD8}" type="presOf" srcId="{DC99B915-004D-4457-AE58-A302E62AD567}" destId="{24CE6F02-E9FD-4D76-AD1A-F971BA8733F6}" srcOrd="0" destOrd="0" presId="urn:microsoft.com/office/officeart/2005/8/layout/pyramid2"/>
    <dgm:cxn modelId="{2231A435-3152-4492-8E90-DF55DD01540E}" type="presOf" srcId="{6AA50F4F-23B1-4C81-A308-972A77650FD5}" destId="{A3ADD044-B2D1-4AC7-8B3A-946F1A32BAB2}" srcOrd="0" destOrd="0" presId="urn:microsoft.com/office/officeart/2005/8/layout/pyramid2"/>
    <dgm:cxn modelId="{AB5C6896-A592-4E17-906A-17F919D51D8D}" srcId="{DC99B915-004D-4457-AE58-A302E62AD567}" destId="{8F930893-369E-4EF9-A3F1-B6B9FF780531}" srcOrd="0" destOrd="0" parTransId="{BF3870DA-54A0-42E7-9FC7-D97E63BAC2DD}" sibTransId="{2C5DF0BD-9117-424D-81A2-D4A4AE095EE0}"/>
    <dgm:cxn modelId="{E289033E-8DE2-4887-9594-CBBE7810F1E1}" srcId="{DC99B915-004D-4457-AE58-A302E62AD567}" destId="{84ECC07D-749E-48D1-8EC7-C1ED2FFC64A6}" srcOrd="2" destOrd="0" parTransId="{D8850164-592D-4CF8-A7F7-A1FAA86D345B}" sibTransId="{9F0F1955-B707-4BFA-887D-ABF90481A76E}"/>
    <dgm:cxn modelId="{FD120904-9417-41C4-A081-AFAD563EDD77}" type="presOf" srcId="{84ECC07D-749E-48D1-8EC7-C1ED2FFC64A6}" destId="{35571827-F882-431E-8125-DFDC45DE12CE}" srcOrd="0" destOrd="0" presId="urn:microsoft.com/office/officeart/2005/8/layout/pyramid2"/>
    <dgm:cxn modelId="{FB8F8BB8-5658-458F-A54F-8647EB92CCB4}" srcId="{DC99B915-004D-4457-AE58-A302E62AD567}" destId="{6AA50F4F-23B1-4C81-A308-972A77650FD5}" srcOrd="1" destOrd="0" parTransId="{99D740BC-2DAD-4E7A-BA52-9553009195FE}" sibTransId="{E3B9989B-5F81-4D5C-A277-B92AED579790}"/>
    <dgm:cxn modelId="{586EB78D-61C3-4F2F-B241-2F92DF831EE1}" type="presOf" srcId="{8F930893-369E-4EF9-A3F1-B6B9FF780531}" destId="{F08A9D92-B7CF-488F-9F85-6E03581E4283}" srcOrd="0" destOrd="0" presId="urn:microsoft.com/office/officeart/2005/8/layout/pyramid2"/>
    <dgm:cxn modelId="{C69E7CE3-1194-4D69-B44D-AF71F85CB410}" type="presParOf" srcId="{24CE6F02-E9FD-4D76-AD1A-F971BA8733F6}" destId="{80133A8B-2A14-4DFD-B32C-8C04507BEA6B}" srcOrd="0" destOrd="0" presId="urn:microsoft.com/office/officeart/2005/8/layout/pyramid2"/>
    <dgm:cxn modelId="{1F2EBEEC-877D-476D-925B-3702F7830D5B}" type="presParOf" srcId="{24CE6F02-E9FD-4D76-AD1A-F971BA8733F6}" destId="{CC447ECB-3026-44E4-B8D8-17BF0DA6E385}" srcOrd="1" destOrd="0" presId="urn:microsoft.com/office/officeart/2005/8/layout/pyramid2"/>
    <dgm:cxn modelId="{46924555-75EF-446E-87C9-389454595312}" type="presParOf" srcId="{CC447ECB-3026-44E4-B8D8-17BF0DA6E385}" destId="{F08A9D92-B7CF-488F-9F85-6E03581E4283}" srcOrd="0" destOrd="0" presId="urn:microsoft.com/office/officeart/2005/8/layout/pyramid2"/>
    <dgm:cxn modelId="{56BF6F4E-AF6B-441A-8EAE-8815DFFFCCA0}" type="presParOf" srcId="{CC447ECB-3026-44E4-B8D8-17BF0DA6E385}" destId="{5C87D92C-5016-4351-8698-9DB666772DCE}" srcOrd="1" destOrd="0" presId="urn:microsoft.com/office/officeart/2005/8/layout/pyramid2"/>
    <dgm:cxn modelId="{0E249230-395A-479D-BC6A-5FFF9C69CA48}" type="presParOf" srcId="{CC447ECB-3026-44E4-B8D8-17BF0DA6E385}" destId="{A3ADD044-B2D1-4AC7-8B3A-946F1A32BAB2}" srcOrd="2" destOrd="0" presId="urn:microsoft.com/office/officeart/2005/8/layout/pyramid2"/>
    <dgm:cxn modelId="{3968153B-80CE-45C0-A19A-CDD4EC3C321D}" type="presParOf" srcId="{CC447ECB-3026-44E4-B8D8-17BF0DA6E385}" destId="{85A9007E-779B-4060-A7B8-2979B92CCB68}" srcOrd="3" destOrd="0" presId="urn:microsoft.com/office/officeart/2005/8/layout/pyramid2"/>
    <dgm:cxn modelId="{11E2AD4D-85EC-44C9-BFC0-99CCFECD1A1C}" type="presParOf" srcId="{CC447ECB-3026-44E4-B8D8-17BF0DA6E385}" destId="{35571827-F882-431E-8125-DFDC45DE12CE}" srcOrd="4" destOrd="0" presId="urn:microsoft.com/office/officeart/2005/8/layout/pyramid2"/>
    <dgm:cxn modelId="{7ADFCEE4-B444-4DE8-9C1A-D6B9E4B6D2EE}" type="presParOf" srcId="{CC447ECB-3026-44E4-B8D8-17BF0DA6E385}" destId="{AD775E99-D92B-4E7E-AB10-BF905671A1C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41DBBC6-B71F-43FA-8331-6BA742F71A31}" type="doc">
      <dgm:prSet loTypeId="urn:microsoft.com/office/officeart/2005/8/layout/vList5" loCatId="list" qsTypeId="urn:microsoft.com/office/officeart/2005/8/quickstyle/simple1" qsCatId="simple" csTypeId="urn:microsoft.com/office/officeart/2005/8/colors/colorful1#13" csCatId="colorful" phldr="1"/>
      <dgm:spPr/>
      <dgm:t>
        <a:bodyPr/>
        <a:lstStyle/>
        <a:p>
          <a:endParaRPr lang="en-PH"/>
        </a:p>
      </dgm:t>
    </dgm:pt>
    <dgm:pt modelId="{639EBD29-4E68-49F8-8183-140CDAB4417B}">
      <dgm:prSet phldrT="[Text]"/>
      <dgm:spPr/>
      <dgm:t>
        <a:bodyPr/>
        <a:lstStyle/>
        <a:p>
          <a:r>
            <a:rPr lang="en-PH" dirty="0" err="1" smtClean="0"/>
            <a:t>Crescita</a:t>
          </a:r>
          <a:endParaRPr lang="en-PH" dirty="0"/>
        </a:p>
      </dgm:t>
    </dgm:pt>
    <dgm:pt modelId="{925513C7-3705-4E9E-BBFA-96995DB3EF15}" type="parTrans" cxnId="{6537FEAD-8769-46AC-9D79-BB12FBD2FDE4}">
      <dgm:prSet/>
      <dgm:spPr/>
      <dgm:t>
        <a:bodyPr/>
        <a:lstStyle/>
        <a:p>
          <a:endParaRPr lang="en-PH"/>
        </a:p>
      </dgm:t>
    </dgm:pt>
    <dgm:pt modelId="{3D1D76E2-1B0B-4E44-A214-0AFCA1B6BA9C}" type="sibTrans" cxnId="{6537FEAD-8769-46AC-9D79-BB12FBD2FDE4}">
      <dgm:prSet/>
      <dgm:spPr/>
      <dgm:t>
        <a:bodyPr/>
        <a:lstStyle/>
        <a:p>
          <a:endParaRPr lang="en-PH"/>
        </a:p>
      </dgm:t>
    </dgm:pt>
    <dgm:pt modelId="{E73E4611-1AB0-4711-9C26-0919D94BA14B}">
      <dgm:prSet phldrT="[Text]"/>
      <dgm:spPr/>
      <dgm:t>
        <a:bodyPr/>
        <a:lstStyle/>
        <a:p>
          <a:r>
            <a:rPr lang="en-PH" dirty="0" smtClean="0"/>
            <a:t>1.83% </a:t>
          </a:r>
          <a:r>
            <a:rPr lang="en-PH" dirty="0" err="1" smtClean="0"/>
            <a:t>nel</a:t>
          </a:r>
          <a:r>
            <a:rPr lang="en-PH" dirty="0" smtClean="0"/>
            <a:t> 2014</a:t>
          </a:r>
          <a:endParaRPr lang="en-PH" dirty="0"/>
        </a:p>
      </dgm:t>
    </dgm:pt>
    <dgm:pt modelId="{BF981DEE-6606-4C9F-BAF1-89A562488AD8}" type="parTrans" cxnId="{34869C65-3529-4600-82A4-18C6210FA7D8}">
      <dgm:prSet/>
      <dgm:spPr/>
      <dgm:t>
        <a:bodyPr/>
        <a:lstStyle/>
        <a:p>
          <a:endParaRPr lang="en-PH"/>
        </a:p>
      </dgm:t>
    </dgm:pt>
    <dgm:pt modelId="{987DDA89-62A7-47EF-96D0-1DB57103F3B1}" type="sibTrans" cxnId="{34869C65-3529-4600-82A4-18C6210FA7D8}">
      <dgm:prSet/>
      <dgm:spPr/>
      <dgm:t>
        <a:bodyPr/>
        <a:lstStyle/>
        <a:p>
          <a:endParaRPr lang="en-PH"/>
        </a:p>
      </dgm:t>
    </dgm:pt>
    <dgm:pt modelId="{3D95E1E8-AE16-4C6A-A25B-E102C806ACCD}">
      <dgm:prSet phldrT="[Text]"/>
      <dgm:spPr/>
      <dgm:t>
        <a:bodyPr/>
        <a:lstStyle/>
        <a:p>
          <a:r>
            <a:rPr lang="en-PH" dirty="0" err="1" smtClean="0"/>
            <a:t>Valore</a:t>
          </a:r>
          <a:r>
            <a:rPr lang="en-PH" dirty="0" smtClean="0"/>
            <a:t> </a:t>
          </a:r>
          <a:r>
            <a:rPr lang="en-PH" dirty="0" err="1" smtClean="0"/>
            <a:t>Aggiunto</a:t>
          </a:r>
          <a:endParaRPr lang="en-PH" dirty="0"/>
        </a:p>
      </dgm:t>
    </dgm:pt>
    <dgm:pt modelId="{6C288E17-1057-4A63-BD57-4A3F5B745333}" type="parTrans" cxnId="{6C6C2BE1-0D4F-49B2-947D-124AE9C3AD8F}">
      <dgm:prSet/>
      <dgm:spPr/>
      <dgm:t>
        <a:bodyPr/>
        <a:lstStyle/>
        <a:p>
          <a:endParaRPr lang="en-PH"/>
        </a:p>
      </dgm:t>
    </dgm:pt>
    <dgm:pt modelId="{B5633C0A-FE8D-4AA9-81EC-9C8C07CA834C}" type="sibTrans" cxnId="{6C6C2BE1-0D4F-49B2-947D-124AE9C3AD8F}">
      <dgm:prSet/>
      <dgm:spPr/>
      <dgm:t>
        <a:bodyPr/>
        <a:lstStyle/>
        <a:p>
          <a:endParaRPr lang="en-PH"/>
        </a:p>
      </dgm:t>
    </dgm:pt>
    <dgm:pt modelId="{860F1613-5B5D-4B08-88D4-6BD4A8943CD7}">
      <dgm:prSet phldrT="[Text]"/>
      <dgm:spPr/>
      <dgm:t>
        <a:bodyPr/>
        <a:lstStyle/>
        <a:p>
          <a:r>
            <a:rPr lang="en-PH" dirty="0" err="1" smtClean="0">
              <a:solidFill>
                <a:schemeClr val="tx1"/>
              </a:solidFill>
              <a:effectLst/>
              <a:latin typeface="+mn-lt"/>
              <a:ea typeface="+mn-ea"/>
              <a:cs typeface="+mn-cs"/>
            </a:rPr>
            <a:t>L’industria</a:t>
          </a:r>
          <a:r>
            <a:rPr lang="en-PH" dirty="0" smtClean="0">
              <a:solidFill>
                <a:schemeClr val="tx1"/>
              </a:solidFill>
              <a:effectLst/>
              <a:latin typeface="+mn-lt"/>
              <a:ea typeface="+mn-ea"/>
              <a:cs typeface="+mn-cs"/>
            </a:rPr>
            <a:t> di </a:t>
          </a:r>
          <a:r>
            <a:rPr lang="en-PH" dirty="0" err="1" smtClean="0">
              <a:solidFill>
                <a:schemeClr val="tx1"/>
              </a:solidFill>
              <a:effectLst/>
              <a:latin typeface="+mn-lt"/>
              <a:ea typeface="+mn-ea"/>
              <a:cs typeface="+mn-cs"/>
            </a:rPr>
            <a:t>trasformazione</a:t>
          </a:r>
          <a:r>
            <a:rPr lang="en-PH" dirty="0" smtClean="0">
              <a:solidFill>
                <a:schemeClr val="tx1"/>
              </a:solidFill>
              <a:effectLst/>
              <a:latin typeface="+mn-lt"/>
              <a:ea typeface="+mn-ea"/>
              <a:cs typeface="+mn-cs"/>
            </a:rPr>
            <a:t> </a:t>
          </a:r>
          <a:r>
            <a:rPr lang="en-PH" dirty="0" err="1" smtClean="0">
              <a:solidFill>
                <a:schemeClr val="tx1"/>
              </a:solidFill>
              <a:effectLst/>
              <a:latin typeface="+mn-lt"/>
              <a:ea typeface="+mn-ea"/>
              <a:cs typeface="+mn-cs"/>
            </a:rPr>
            <a:t>agroalimentare</a:t>
          </a:r>
          <a:r>
            <a:rPr lang="en-PH" dirty="0" smtClean="0">
              <a:solidFill>
                <a:schemeClr val="tx1"/>
              </a:solidFill>
              <a:effectLst/>
              <a:latin typeface="+mn-lt"/>
              <a:ea typeface="+mn-ea"/>
              <a:cs typeface="+mn-cs"/>
            </a:rPr>
            <a:t> </a:t>
          </a:r>
          <a:r>
            <a:rPr lang="en-PH" dirty="0" err="1" smtClean="0">
              <a:solidFill>
                <a:schemeClr val="tx1"/>
              </a:solidFill>
              <a:effectLst/>
              <a:latin typeface="+mn-lt"/>
              <a:ea typeface="+mn-ea"/>
              <a:cs typeface="+mn-cs"/>
            </a:rPr>
            <a:t>contribuisce</a:t>
          </a:r>
          <a:r>
            <a:rPr lang="en-PH" dirty="0" smtClean="0">
              <a:solidFill>
                <a:schemeClr val="tx1"/>
              </a:solidFill>
              <a:effectLst/>
              <a:latin typeface="+mn-lt"/>
              <a:ea typeface="+mn-ea"/>
              <a:cs typeface="+mn-cs"/>
            </a:rPr>
            <a:t> del 50 % </a:t>
          </a:r>
          <a:r>
            <a:rPr lang="en-PH" dirty="0" err="1" smtClean="0">
              <a:solidFill>
                <a:schemeClr val="tx1"/>
              </a:solidFill>
              <a:effectLst/>
              <a:latin typeface="+mn-lt"/>
              <a:ea typeface="+mn-ea"/>
              <a:cs typeface="+mn-cs"/>
            </a:rPr>
            <a:t>alla</a:t>
          </a:r>
          <a:r>
            <a:rPr lang="en-PH" dirty="0" smtClean="0">
              <a:solidFill>
                <a:schemeClr val="tx1"/>
              </a:solidFill>
              <a:effectLst/>
              <a:latin typeface="+mn-lt"/>
              <a:ea typeface="+mn-ea"/>
              <a:cs typeface="+mn-cs"/>
            </a:rPr>
            <a:t> </a:t>
          </a:r>
          <a:r>
            <a:rPr lang="en-PH" dirty="0" err="1" smtClean="0">
              <a:solidFill>
                <a:schemeClr val="tx1"/>
              </a:solidFill>
              <a:effectLst/>
              <a:latin typeface="+mn-lt"/>
              <a:ea typeface="+mn-ea"/>
              <a:cs typeface="+mn-cs"/>
            </a:rPr>
            <a:t>produzione</a:t>
          </a:r>
          <a:r>
            <a:rPr lang="en-PH" dirty="0" smtClean="0">
              <a:solidFill>
                <a:schemeClr val="tx1"/>
              </a:solidFill>
              <a:effectLst/>
              <a:latin typeface="+mn-lt"/>
              <a:ea typeface="+mn-ea"/>
              <a:cs typeface="+mn-cs"/>
            </a:rPr>
            <a:t> </a:t>
          </a:r>
          <a:r>
            <a:rPr lang="en-PH" dirty="0" err="1" smtClean="0">
              <a:solidFill>
                <a:schemeClr val="tx1"/>
              </a:solidFill>
              <a:effectLst/>
              <a:latin typeface="+mn-lt"/>
              <a:ea typeface="+mn-ea"/>
              <a:cs typeface="+mn-cs"/>
            </a:rPr>
            <a:t>manifatturiera</a:t>
          </a:r>
          <a:r>
            <a:rPr lang="en-PH" dirty="0" smtClean="0">
              <a:solidFill>
                <a:schemeClr val="tx1"/>
              </a:solidFill>
              <a:effectLst/>
              <a:latin typeface="+mn-lt"/>
              <a:ea typeface="+mn-ea"/>
              <a:cs typeface="+mn-cs"/>
            </a:rPr>
            <a:t> </a:t>
          </a:r>
          <a:r>
            <a:rPr lang="en-PH" dirty="0" err="1" smtClean="0">
              <a:solidFill>
                <a:schemeClr val="tx1"/>
              </a:solidFill>
              <a:effectLst/>
              <a:latin typeface="+mn-lt"/>
              <a:ea typeface="+mn-ea"/>
              <a:cs typeface="+mn-cs"/>
            </a:rPr>
            <a:t>nazionale</a:t>
          </a:r>
          <a:endParaRPr lang="en-PH" dirty="0"/>
        </a:p>
      </dgm:t>
    </dgm:pt>
    <dgm:pt modelId="{A9630724-6ACC-43C3-9B10-E43DB3E9A148}" type="parTrans" cxnId="{E22A3557-2AE2-4455-9088-4A88031CF743}">
      <dgm:prSet/>
      <dgm:spPr/>
      <dgm:t>
        <a:bodyPr/>
        <a:lstStyle/>
        <a:p>
          <a:endParaRPr lang="en-PH"/>
        </a:p>
      </dgm:t>
    </dgm:pt>
    <dgm:pt modelId="{C04DF5BC-E58F-43E5-8276-83CA25DA8A4A}" type="sibTrans" cxnId="{E22A3557-2AE2-4455-9088-4A88031CF743}">
      <dgm:prSet/>
      <dgm:spPr/>
      <dgm:t>
        <a:bodyPr/>
        <a:lstStyle/>
        <a:p>
          <a:endParaRPr lang="en-PH"/>
        </a:p>
      </dgm:t>
    </dgm:pt>
    <dgm:pt modelId="{6F8B6352-01FA-444A-AA53-B8EAD3DBC5E3}">
      <dgm:prSet phldrT="[Text]"/>
      <dgm:spPr/>
      <dgm:t>
        <a:bodyPr/>
        <a:lstStyle/>
        <a:p>
          <a:r>
            <a:rPr lang="en-PH" dirty="0" err="1" smtClean="0"/>
            <a:t>Lavoro</a:t>
          </a:r>
          <a:endParaRPr lang="en-PH" dirty="0"/>
        </a:p>
      </dgm:t>
    </dgm:pt>
    <dgm:pt modelId="{A1A2CC7B-6402-4011-914B-09CACCEB7CBD}" type="parTrans" cxnId="{19E985BF-E0C6-43A8-BF8C-7E4527013DDC}">
      <dgm:prSet/>
      <dgm:spPr/>
      <dgm:t>
        <a:bodyPr/>
        <a:lstStyle/>
        <a:p>
          <a:endParaRPr lang="en-PH"/>
        </a:p>
      </dgm:t>
    </dgm:pt>
    <dgm:pt modelId="{9B44D717-B9B7-499E-AB14-0D9E4E0E3424}" type="sibTrans" cxnId="{19E985BF-E0C6-43A8-BF8C-7E4527013DDC}">
      <dgm:prSet/>
      <dgm:spPr/>
      <dgm:t>
        <a:bodyPr/>
        <a:lstStyle/>
        <a:p>
          <a:endParaRPr lang="en-PH"/>
        </a:p>
      </dgm:t>
    </dgm:pt>
    <dgm:pt modelId="{79A16BB8-8B1A-4B1A-AEC8-789BE794A63C}">
      <dgm:prSet phldrT="[Text]"/>
      <dgm:spPr/>
      <dgm:t>
        <a:bodyPr/>
        <a:lstStyle/>
        <a:p>
          <a:r>
            <a:rPr lang="en-PH" dirty="0" smtClean="0"/>
            <a:t>12 </a:t>
          </a:r>
          <a:r>
            <a:rPr lang="en-PH" dirty="0" err="1" smtClean="0"/>
            <a:t>milioni</a:t>
          </a:r>
          <a:r>
            <a:rPr lang="en-PH" dirty="0" smtClean="0"/>
            <a:t> di </a:t>
          </a:r>
          <a:r>
            <a:rPr lang="en-PH" dirty="0" err="1" smtClean="0"/>
            <a:t>lavoratori</a:t>
          </a:r>
          <a:endParaRPr lang="en-PH" dirty="0"/>
        </a:p>
      </dgm:t>
    </dgm:pt>
    <dgm:pt modelId="{DE7EAF4A-C8B4-4DD3-B503-7927D2246911}" type="parTrans" cxnId="{E25041C6-A500-41FA-8A80-3343B0480EA4}">
      <dgm:prSet/>
      <dgm:spPr/>
      <dgm:t>
        <a:bodyPr/>
        <a:lstStyle/>
        <a:p>
          <a:endParaRPr lang="en-PH"/>
        </a:p>
      </dgm:t>
    </dgm:pt>
    <dgm:pt modelId="{C1136031-5927-4C7A-ABC3-8BB9E17190B4}" type="sibTrans" cxnId="{E25041C6-A500-41FA-8A80-3343B0480EA4}">
      <dgm:prSet/>
      <dgm:spPr/>
      <dgm:t>
        <a:bodyPr/>
        <a:lstStyle/>
        <a:p>
          <a:endParaRPr lang="en-PH"/>
        </a:p>
      </dgm:t>
    </dgm:pt>
    <dgm:pt modelId="{64B0FF1B-1E76-41D4-B508-1189351A3AF0}">
      <dgm:prSet phldrT="[Text]"/>
      <dgm:spPr/>
      <dgm:t>
        <a:bodyPr/>
        <a:lstStyle/>
        <a:p>
          <a:r>
            <a:rPr lang="en-PH" dirty="0" smtClean="0"/>
            <a:t>30% </a:t>
          </a:r>
          <a:r>
            <a:rPr lang="en-PH" dirty="0" err="1" smtClean="0"/>
            <a:t>della</a:t>
          </a:r>
          <a:r>
            <a:rPr lang="en-PH" dirty="0" smtClean="0"/>
            <a:t> </a:t>
          </a:r>
          <a:r>
            <a:rPr lang="en-PH" dirty="0" err="1" smtClean="0"/>
            <a:t>forza</a:t>
          </a:r>
          <a:r>
            <a:rPr lang="en-PH" dirty="0" smtClean="0"/>
            <a:t> </a:t>
          </a:r>
          <a:r>
            <a:rPr lang="en-PH" dirty="0" err="1" smtClean="0"/>
            <a:t>lavoro</a:t>
          </a:r>
          <a:r>
            <a:rPr lang="en-PH" dirty="0" smtClean="0"/>
            <a:t> </a:t>
          </a:r>
          <a:r>
            <a:rPr lang="en-PH" dirty="0" err="1" smtClean="0"/>
            <a:t>nazionale</a:t>
          </a:r>
          <a:endParaRPr lang="en-PH" dirty="0"/>
        </a:p>
      </dgm:t>
    </dgm:pt>
    <dgm:pt modelId="{0C09854A-52B3-4107-AB9D-03796D7D6C1B}" type="parTrans" cxnId="{AB279BFF-F0AF-4B40-814F-10D3A56A543E}">
      <dgm:prSet/>
      <dgm:spPr/>
      <dgm:t>
        <a:bodyPr/>
        <a:lstStyle/>
        <a:p>
          <a:endParaRPr lang="en-PH"/>
        </a:p>
      </dgm:t>
    </dgm:pt>
    <dgm:pt modelId="{A963FE57-D198-403C-A36A-3F703CCB7DF5}" type="sibTrans" cxnId="{AB279BFF-F0AF-4B40-814F-10D3A56A543E}">
      <dgm:prSet/>
      <dgm:spPr/>
      <dgm:t>
        <a:bodyPr/>
        <a:lstStyle/>
        <a:p>
          <a:endParaRPr lang="en-PH"/>
        </a:p>
      </dgm:t>
    </dgm:pt>
    <dgm:pt modelId="{DF14CC30-0FB9-440B-9FCE-5D1F1FCAB1B8}">
      <dgm:prSet phldrT="[Text]"/>
      <dgm:spPr/>
      <dgm:t>
        <a:bodyPr/>
        <a:lstStyle/>
        <a:p>
          <a:r>
            <a:rPr lang="en-PH" dirty="0" smtClean="0">
              <a:solidFill>
                <a:schemeClr val="tx1"/>
              </a:solidFill>
              <a:effectLst/>
              <a:latin typeface="+mn-lt"/>
              <a:ea typeface="+mn-ea"/>
              <a:cs typeface="+mn-cs"/>
            </a:rPr>
            <a:t>1.12% </a:t>
          </a:r>
          <a:r>
            <a:rPr lang="en-PH" dirty="0" err="1" smtClean="0">
              <a:solidFill>
                <a:schemeClr val="tx1"/>
              </a:solidFill>
              <a:effectLst/>
              <a:latin typeface="+mn-lt"/>
              <a:ea typeface="+mn-ea"/>
              <a:cs typeface="+mn-cs"/>
            </a:rPr>
            <a:t>nel</a:t>
          </a:r>
          <a:r>
            <a:rPr lang="en-PH" dirty="0" smtClean="0">
              <a:solidFill>
                <a:schemeClr val="tx1"/>
              </a:solidFill>
              <a:effectLst/>
              <a:latin typeface="+mn-lt"/>
              <a:ea typeface="+mn-ea"/>
              <a:cs typeface="+mn-cs"/>
            </a:rPr>
            <a:t> 2013</a:t>
          </a:r>
          <a:endParaRPr lang="en-PH" dirty="0"/>
        </a:p>
      </dgm:t>
    </dgm:pt>
    <dgm:pt modelId="{7CF4F047-FDCD-4492-9780-DC295061C135}" type="parTrans" cxnId="{4AAADC76-3953-4987-BBE5-C35556401214}">
      <dgm:prSet/>
      <dgm:spPr/>
    </dgm:pt>
    <dgm:pt modelId="{CB545761-2E53-4AD3-9EB7-377C010A4E40}" type="sibTrans" cxnId="{4AAADC76-3953-4987-BBE5-C35556401214}">
      <dgm:prSet/>
      <dgm:spPr/>
    </dgm:pt>
    <dgm:pt modelId="{68A4A39F-E5B8-4AE6-9026-EA5B69097DB4}" type="pres">
      <dgm:prSet presAssocID="{341DBBC6-B71F-43FA-8331-6BA742F71A31}" presName="Name0" presStyleCnt="0">
        <dgm:presLayoutVars>
          <dgm:dir/>
          <dgm:animLvl val="lvl"/>
          <dgm:resizeHandles val="exact"/>
        </dgm:presLayoutVars>
      </dgm:prSet>
      <dgm:spPr/>
      <dgm:t>
        <a:bodyPr/>
        <a:lstStyle/>
        <a:p>
          <a:endParaRPr lang="en-PH"/>
        </a:p>
      </dgm:t>
    </dgm:pt>
    <dgm:pt modelId="{8ABC968D-8DC0-4638-A853-E635CD45E0E1}" type="pres">
      <dgm:prSet presAssocID="{639EBD29-4E68-49F8-8183-140CDAB4417B}" presName="linNode" presStyleCnt="0"/>
      <dgm:spPr/>
    </dgm:pt>
    <dgm:pt modelId="{FA55DEA9-3F66-493A-93B9-7B9D0D90AC44}" type="pres">
      <dgm:prSet presAssocID="{639EBD29-4E68-49F8-8183-140CDAB4417B}" presName="parentText" presStyleLbl="node1" presStyleIdx="0" presStyleCnt="3">
        <dgm:presLayoutVars>
          <dgm:chMax val="1"/>
          <dgm:bulletEnabled val="1"/>
        </dgm:presLayoutVars>
      </dgm:prSet>
      <dgm:spPr/>
      <dgm:t>
        <a:bodyPr/>
        <a:lstStyle/>
        <a:p>
          <a:endParaRPr lang="en-PH"/>
        </a:p>
      </dgm:t>
    </dgm:pt>
    <dgm:pt modelId="{0CCC5375-71CA-4E44-8B67-F4DF9844C00D}" type="pres">
      <dgm:prSet presAssocID="{639EBD29-4E68-49F8-8183-140CDAB4417B}" presName="descendantText" presStyleLbl="alignAccFollowNode1" presStyleIdx="0" presStyleCnt="3">
        <dgm:presLayoutVars>
          <dgm:bulletEnabled val="1"/>
        </dgm:presLayoutVars>
      </dgm:prSet>
      <dgm:spPr/>
      <dgm:t>
        <a:bodyPr/>
        <a:lstStyle/>
        <a:p>
          <a:endParaRPr lang="en-PH"/>
        </a:p>
      </dgm:t>
    </dgm:pt>
    <dgm:pt modelId="{BD36A61E-E619-42F5-80A1-61468953DBD5}" type="pres">
      <dgm:prSet presAssocID="{3D1D76E2-1B0B-4E44-A214-0AFCA1B6BA9C}" presName="sp" presStyleCnt="0"/>
      <dgm:spPr/>
    </dgm:pt>
    <dgm:pt modelId="{ED9AC116-9055-4190-84FC-8149AFDD1CC4}" type="pres">
      <dgm:prSet presAssocID="{3D95E1E8-AE16-4C6A-A25B-E102C806ACCD}" presName="linNode" presStyleCnt="0"/>
      <dgm:spPr/>
    </dgm:pt>
    <dgm:pt modelId="{92412CBB-B5E7-4FCF-9A81-BEDBE34D9E2B}" type="pres">
      <dgm:prSet presAssocID="{3D95E1E8-AE16-4C6A-A25B-E102C806ACCD}" presName="parentText" presStyleLbl="node1" presStyleIdx="1" presStyleCnt="3">
        <dgm:presLayoutVars>
          <dgm:chMax val="1"/>
          <dgm:bulletEnabled val="1"/>
        </dgm:presLayoutVars>
      </dgm:prSet>
      <dgm:spPr/>
      <dgm:t>
        <a:bodyPr/>
        <a:lstStyle/>
        <a:p>
          <a:endParaRPr lang="en-PH"/>
        </a:p>
      </dgm:t>
    </dgm:pt>
    <dgm:pt modelId="{963F3F35-7A54-4C90-A9EE-CECA798A6658}" type="pres">
      <dgm:prSet presAssocID="{3D95E1E8-AE16-4C6A-A25B-E102C806ACCD}" presName="descendantText" presStyleLbl="alignAccFollowNode1" presStyleIdx="1" presStyleCnt="3">
        <dgm:presLayoutVars>
          <dgm:bulletEnabled val="1"/>
        </dgm:presLayoutVars>
      </dgm:prSet>
      <dgm:spPr/>
      <dgm:t>
        <a:bodyPr/>
        <a:lstStyle/>
        <a:p>
          <a:endParaRPr lang="en-PH"/>
        </a:p>
      </dgm:t>
    </dgm:pt>
    <dgm:pt modelId="{63361848-FE87-4268-B0A3-B5796BF0F159}" type="pres">
      <dgm:prSet presAssocID="{B5633C0A-FE8D-4AA9-81EC-9C8C07CA834C}" presName="sp" presStyleCnt="0"/>
      <dgm:spPr/>
    </dgm:pt>
    <dgm:pt modelId="{40499890-1E65-41E9-833E-37DC42AD2980}" type="pres">
      <dgm:prSet presAssocID="{6F8B6352-01FA-444A-AA53-B8EAD3DBC5E3}" presName="linNode" presStyleCnt="0"/>
      <dgm:spPr/>
    </dgm:pt>
    <dgm:pt modelId="{4021147D-E09B-481B-AF42-9BC3F15124E8}" type="pres">
      <dgm:prSet presAssocID="{6F8B6352-01FA-444A-AA53-B8EAD3DBC5E3}" presName="parentText" presStyleLbl="node1" presStyleIdx="2" presStyleCnt="3">
        <dgm:presLayoutVars>
          <dgm:chMax val="1"/>
          <dgm:bulletEnabled val="1"/>
        </dgm:presLayoutVars>
      </dgm:prSet>
      <dgm:spPr/>
      <dgm:t>
        <a:bodyPr/>
        <a:lstStyle/>
        <a:p>
          <a:endParaRPr lang="en-PH"/>
        </a:p>
      </dgm:t>
    </dgm:pt>
    <dgm:pt modelId="{7C7C86FF-EAFB-4BDD-9820-583F1A404712}" type="pres">
      <dgm:prSet presAssocID="{6F8B6352-01FA-444A-AA53-B8EAD3DBC5E3}" presName="descendantText" presStyleLbl="alignAccFollowNode1" presStyleIdx="2" presStyleCnt="3">
        <dgm:presLayoutVars>
          <dgm:bulletEnabled val="1"/>
        </dgm:presLayoutVars>
      </dgm:prSet>
      <dgm:spPr/>
      <dgm:t>
        <a:bodyPr/>
        <a:lstStyle/>
        <a:p>
          <a:endParaRPr lang="en-PH"/>
        </a:p>
      </dgm:t>
    </dgm:pt>
  </dgm:ptLst>
  <dgm:cxnLst>
    <dgm:cxn modelId="{AB279BFF-F0AF-4B40-814F-10D3A56A543E}" srcId="{6F8B6352-01FA-444A-AA53-B8EAD3DBC5E3}" destId="{64B0FF1B-1E76-41D4-B508-1189351A3AF0}" srcOrd="1" destOrd="0" parTransId="{0C09854A-52B3-4107-AB9D-03796D7D6C1B}" sibTransId="{A963FE57-D198-403C-A36A-3F703CCB7DF5}"/>
    <dgm:cxn modelId="{FBEA2C47-F4C6-499A-86D3-85B7548C7F82}" type="presOf" srcId="{341DBBC6-B71F-43FA-8331-6BA742F71A31}" destId="{68A4A39F-E5B8-4AE6-9026-EA5B69097DB4}" srcOrd="0" destOrd="0" presId="urn:microsoft.com/office/officeart/2005/8/layout/vList5"/>
    <dgm:cxn modelId="{FF85E822-5AC5-4464-9D5C-85D3BEF258AB}" type="presOf" srcId="{6F8B6352-01FA-444A-AA53-B8EAD3DBC5E3}" destId="{4021147D-E09B-481B-AF42-9BC3F15124E8}" srcOrd="0" destOrd="0" presId="urn:microsoft.com/office/officeart/2005/8/layout/vList5"/>
    <dgm:cxn modelId="{6D27EC96-247D-4ACE-A4F2-E2CCA75AF916}" type="presOf" srcId="{E73E4611-1AB0-4711-9C26-0919D94BA14B}" destId="{0CCC5375-71CA-4E44-8B67-F4DF9844C00D}" srcOrd="0" destOrd="0" presId="urn:microsoft.com/office/officeart/2005/8/layout/vList5"/>
    <dgm:cxn modelId="{0475ADFF-0372-4924-B5CE-C2D9C30AD59A}" type="presOf" srcId="{3D95E1E8-AE16-4C6A-A25B-E102C806ACCD}" destId="{92412CBB-B5E7-4FCF-9A81-BEDBE34D9E2B}" srcOrd="0" destOrd="0" presId="urn:microsoft.com/office/officeart/2005/8/layout/vList5"/>
    <dgm:cxn modelId="{19E985BF-E0C6-43A8-BF8C-7E4527013DDC}" srcId="{341DBBC6-B71F-43FA-8331-6BA742F71A31}" destId="{6F8B6352-01FA-444A-AA53-B8EAD3DBC5E3}" srcOrd="2" destOrd="0" parTransId="{A1A2CC7B-6402-4011-914B-09CACCEB7CBD}" sibTransId="{9B44D717-B9B7-499E-AB14-0D9E4E0E3424}"/>
    <dgm:cxn modelId="{E22A3557-2AE2-4455-9088-4A88031CF743}" srcId="{3D95E1E8-AE16-4C6A-A25B-E102C806ACCD}" destId="{860F1613-5B5D-4B08-88D4-6BD4A8943CD7}" srcOrd="0" destOrd="0" parTransId="{A9630724-6ACC-43C3-9B10-E43DB3E9A148}" sibTransId="{C04DF5BC-E58F-43E5-8276-83CA25DA8A4A}"/>
    <dgm:cxn modelId="{EFC16883-9AB4-46A4-A376-F9F6974E2245}" type="presOf" srcId="{639EBD29-4E68-49F8-8183-140CDAB4417B}" destId="{FA55DEA9-3F66-493A-93B9-7B9D0D90AC44}" srcOrd="0" destOrd="0" presId="urn:microsoft.com/office/officeart/2005/8/layout/vList5"/>
    <dgm:cxn modelId="{3C6E3A80-8C10-448C-9633-894D9BC88B68}" type="presOf" srcId="{860F1613-5B5D-4B08-88D4-6BD4A8943CD7}" destId="{963F3F35-7A54-4C90-A9EE-CECA798A6658}" srcOrd="0" destOrd="0" presId="urn:microsoft.com/office/officeart/2005/8/layout/vList5"/>
    <dgm:cxn modelId="{E25041C6-A500-41FA-8A80-3343B0480EA4}" srcId="{6F8B6352-01FA-444A-AA53-B8EAD3DBC5E3}" destId="{79A16BB8-8B1A-4B1A-AEC8-789BE794A63C}" srcOrd="0" destOrd="0" parTransId="{DE7EAF4A-C8B4-4DD3-B503-7927D2246911}" sibTransId="{C1136031-5927-4C7A-ABC3-8BB9E17190B4}"/>
    <dgm:cxn modelId="{10E42D91-88A4-40ED-8E86-5A27EA0E1657}" type="presOf" srcId="{79A16BB8-8B1A-4B1A-AEC8-789BE794A63C}" destId="{7C7C86FF-EAFB-4BDD-9820-583F1A404712}" srcOrd="0" destOrd="0" presId="urn:microsoft.com/office/officeart/2005/8/layout/vList5"/>
    <dgm:cxn modelId="{6C6C2BE1-0D4F-49B2-947D-124AE9C3AD8F}" srcId="{341DBBC6-B71F-43FA-8331-6BA742F71A31}" destId="{3D95E1E8-AE16-4C6A-A25B-E102C806ACCD}" srcOrd="1" destOrd="0" parTransId="{6C288E17-1057-4A63-BD57-4A3F5B745333}" sibTransId="{B5633C0A-FE8D-4AA9-81EC-9C8C07CA834C}"/>
    <dgm:cxn modelId="{4AAADC76-3953-4987-BBE5-C35556401214}" srcId="{639EBD29-4E68-49F8-8183-140CDAB4417B}" destId="{DF14CC30-0FB9-440B-9FCE-5D1F1FCAB1B8}" srcOrd="1" destOrd="0" parTransId="{7CF4F047-FDCD-4492-9780-DC295061C135}" sibTransId="{CB545761-2E53-4AD3-9EB7-377C010A4E40}"/>
    <dgm:cxn modelId="{C1D4057F-0AFF-4C6D-B8A0-F3F3E046FB00}" type="presOf" srcId="{64B0FF1B-1E76-41D4-B508-1189351A3AF0}" destId="{7C7C86FF-EAFB-4BDD-9820-583F1A404712}" srcOrd="0" destOrd="1" presId="urn:microsoft.com/office/officeart/2005/8/layout/vList5"/>
    <dgm:cxn modelId="{8A99FFF0-B5FF-4F6D-A788-8CCAE4C5B710}" type="presOf" srcId="{DF14CC30-0FB9-440B-9FCE-5D1F1FCAB1B8}" destId="{0CCC5375-71CA-4E44-8B67-F4DF9844C00D}" srcOrd="0" destOrd="1" presId="urn:microsoft.com/office/officeart/2005/8/layout/vList5"/>
    <dgm:cxn modelId="{6537FEAD-8769-46AC-9D79-BB12FBD2FDE4}" srcId="{341DBBC6-B71F-43FA-8331-6BA742F71A31}" destId="{639EBD29-4E68-49F8-8183-140CDAB4417B}" srcOrd="0" destOrd="0" parTransId="{925513C7-3705-4E9E-BBFA-96995DB3EF15}" sibTransId="{3D1D76E2-1B0B-4E44-A214-0AFCA1B6BA9C}"/>
    <dgm:cxn modelId="{34869C65-3529-4600-82A4-18C6210FA7D8}" srcId="{639EBD29-4E68-49F8-8183-140CDAB4417B}" destId="{E73E4611-1AB0-4711-9C26-0919D94BA14B}" srcOrd="0" destOrd="0" parTransId="{BF981DEE-6606-4C9F-BAF1-89A562488AD8}" sibTransId="{987DDA89-62A7-47EF-96D0-1DB57103F3B1}"/>
    <dgm:cxn modelId="{D31A2B2B-4D98-4216-9A94-05EB5F1E7DF9}" type="presParOf" srcId="{68A4A39F-E5B8-4AE6-9026-EA5B69097DB4}" destId="{8ABC968D-8DC0-4638-A853-E635CD45E0E1}" srcOrd="0" destOrd="0" presId="urn:microsoft.com/office/officeart/2005/8/layout/vList5"/>
    <dgm:cxn modelId="{AE79821F-E77F-4405-A95C-55D4854CB8C9}" type="presParOf" srcId="{8ABC968D-8DC0-4638-A853-E635CD45E0E1}" destId="{FA55DEA9-3F66-493A-93B9-7B9D0D90AC44}" srcOrd="0" destOrd="0" presId="urn:microsoft.com/office/officeart/2005/8/layout/vList5"/>
    <dgm:cxn modelId="{465FF070-F427-4BFD-8655-56A0F20E1E43}" type="presParOf" srcId="{8ABC968D-8DC0-4638-A853-E635CD45E0E1}" destId="{0CCC5375-71CA-4E44-8B67-F4DF9844C00D}" srcOrd="1" destOrd="0" presId="urn:microsoft.com/office/officeart/2005/8/layout/vList5"/>
    <dgm:cxn modelId="{BDBD1666-CF6C-4890-8C69-4A63638C5AC5}" type="presParOf" srcId="{68A4A39F-E5B8-4AE6-9026-EA5B69097DB4}" destId="{BD36A61E-E619-42F5-80A1-61468953DBD5}" srcOrd="1" destOrd="0" presId="urn:microsoft.com/office/officeart/2005/8/layout/vList5"/>
    <dgm:cxn modelId="{07B6A1B0-7F9D-408E-BC15-F20455FF7CBB}" type="presParOf" srcId="{68A4A39F-E5B8-4AE6-9026-EA5B69097DB4}" destId="{ED9AC116-9055-4190-84FC-8149AFDD1CC4}" srcOrd="2" destOrd="0" presId="urn:microsoft.com/office/officeart/2005/8/layout/vList5"/>
    <dgm:cxn modelId="{497553C4-0D97-4F7F-9CF5-D7704A69AC84}" type="presParOf" srcId="{ED9AC116-9055-4190-84FC-8149AFDD1CC4}" destId="{92412CBB-B5E7-4FCF-9A81-BEDBE34D9E2B}" srcOrd="0" destOrd="0" presId="urn:microsoft.com/office/officeart/2005/8/layout/vList5"/>
    <dgm:cxn modelId="{ABA778A3-08D4-4BCB-8580-D0F722A70230}" type="presParOf" srcId="{ED9AC116-9055-4190-84FC-8149AFDD1CC4}" destId="{963F3F35-7A54-4C90-A9EE-CECA798A6658}" srcOrd="1" destOrd="0" presId="urn:microsoft.com/office/officeart/2005/8/layout/vList5"/>
    <dgm:cxn modelId="{E152FEE8-83B6-4FDB-AF08-E292FE109317}" type="presParOf" srcId="{68A4A39F-E5B8-4AE6-9026-EA5B69097DB4}" destId="{63361848-FE87-4268-B0A3-B5796BF0F159}" srcOrd="3" destOrd="0" presId="urn:microsoft.com/office/officeart/2005/8/layout/vList5"/>
    <dgm:cxn modelId="{2BC38E60-4C30-4E79-911F-177744C92F47}" type="presParOf" srcId="{68A4A39F-E5B8-4AE6-9026-EA5B69097DB4}" destId="{40499890-1E65-41E9-833E-37DC42AD2980}" srcOrd="4" destOrd="0" presId="urn:microsoft.com/office/officeart/2005/8/layout/vList5"/>
    <dgm:cxn modelId="{BA549CEE-F699-4522-BC02-09160112352D}" type="presParOf" srcId="{40499890-1E65-41E9-833E-37DC42AD2980}" destId="{4021147D-E09B-481B-AF42-9BC3F15124E8}" srcOrd="0" destOrd="0" presId="urn:microsoft.com/office/officeart/2005/8/layout/vList5"/>
    <dgm:cxn modelId="{01CDFEB2-480E-4E27-80EB-5689C9883EF2}" type="presParOf" srcId="{40499890-1E65-41E9-833E-37DC42AD2980}" destId="{7C7C86FF-EAFB-4BDD-9820-583F1A4047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83C4A-7F04-4D02-97AC-E9857C98770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PH"/>
        </a:p>
      </dgm:t>
    </dgm:pt>
    <dgm:pt modelId="{7849407D-CF82-41C4-889D-C2AFACD26F2B}">
      <dgm:prSet phldrT="[Text]"/>
      <dgm:spPr>
        <a:solidFill>
          <a:schemeClr val="accent2"/>
        </a:solidFill>
      </dgm:spPr>
      <dgm:t>
        <a:bodyPr/>
        <a:lstStyle/>
        <a:p>
          <a:r>
            <a:rPr lang="en-PH" dirty="0" smtClean="0"/>
            <a:t>CRESCITA ECONOMICA E COMPETITIVIT</a:t>
          </a:r>
          <a:r>
            <a:rPr lang="it-IT" dirty="0" smtClean="0"/>
            <a:t>À</a:t>
          </a:r>
          <a:endParaRPr lang="en-PH" dirty="0"/>
        </a:p>
      </dgm:t>
    </dgm:pt>
    <dgm:pt modelId="{3936A32E-A5AC-42DB-9E59-A3DF271423E4}" type="parTrans" cxnId="{3C352A3A-4DCE-4B5A-9882-24284BA67244}">
      <dgm:prSet/>
      <dgm:spPr/>
      <dgm:t>
        <a:bodyPr/>
        <a:lstStyle/>
        <a:p>
          <a:endParaRPr lang="en-PH"/>
        </a:p>
      </dgm:t>
    </dgm:pt>
    <dgm:pt modelId="{564DCDE4-DD45-4B08-8EBA-BA49D504341D}" type="sibTrans" cxnId="{3C352A3A-4DCE-4B5A-9882-24284BA67244}">
      <dgm:prSet/>
      <dgm:spPr/>
      <dgm:t>
        <a:bodyPr/>
        <a:lstStyle/>
        <a:p>
          <a:endParaRPr lang="en-PH"/>
        </a:p>
      </dgm:t>
    </dgm:pt>
    <dgm:pt modelId="{7DD54827-54B7-41AA-940D-43E6144FE6AD}">
      <dgm:prSet phldrT="[Text]"/>
      <dgm:spPr>
        <a:solidFill>
          <a:schemeClr val="accent2"/>
        </a:solidFill>
      </dgm:spPr>
      <dgm:t>
        <a:bodyPr/>
        <a:lstStyle/>
        <a:p>
          <a:r>
            <a:rPr lang="en-PH" dirty="0" err="1" smtClean="0"/>
            <a:t>Crescita</a:t>
          </a:r>
          <a:r>
            <a:rPr lang="en-PH" dirty="0" smtClean="0"/>
            <a:t> del PIL del 6.1 % </a:t>
          </a:r>
          <a:r>
            <a:rPr lang="en-PH" dirty="0" err="1" smtClean="0"/>
            <a:t>nel</a:t>
          </a:r>
          <a:r>
            <a:rPr lang="en-PH" dirty="0" smtClean="0"/>
            <a:t> 2014  (7.2 % </a:t>
          </a:r>
          <a:r>
            <a:rPr lang="en-PH" dirty="0" err="1" smtClean="0"/>
            <a:t>nel</a:t>
          </a:r>
          <a:r>
            <a:rPr lang="en-PH" dirty="0" smtClean="0"/>
            <a:t> 2013)</a:t>
          </a:r>
          <a:endParaRPr lang="en-PH" dirty="0"/>
        </a:p>
      </dgm:t>
    </dgm:pt>
    <dgm:pt modelId="{23247C0A-4DD5-4768-A5D9-CE3992D6EC16}" type="parTrans" cxnId="{5D42ABAB-DCC3-43B3-93BB-E8F219219E2B}">
      <dgm:prSet/>
      <dgm:spPr/>
      <dgm:t>
        <a:bodyPr/>
        <a:lstStyle/>
        <a:p>
          <a:endParaRPr lang="en-PH"/>
        </a:p>
      </dgm:t>
    </dgm:pt>
    <dgm:pt modelId="{05AB1CB2-8BE9-4569-BADA-AD7DBABCCB69}" type="sibTrans" cxnId="{5D42ABAB-DCC3-43B3-93BB-E8F219219E2B}">
      <dgm:prSet/>
      <dgm:spPr/>
      <dgm:t>
        <a:bodyPr/>
        <a:lstStyle/>
        <a:p>
          <a:endParaRPr lang="en-PH"/>
        </a:p>
      </dgm:t>
    </dgm:pt>
    <dgm:pt modelId="{8AA294A8-2F20-41A7-875A-F585101C8309}">
      <dgm:prSet phldrT="[Text]"/>
      <dgm:spPr>
        <a:solidFill>
          <a:schemeClr val="accent4">
            <a:lumMod val="75000"/>
          </a:schemeClr>
        </a:solidFill>
      </dgm:spPr>
      <dgm:t>
        <a:bodyPr/>
        <a:lstStyle/>
        <a:p>
          <a:r>
            <a:rPr lang="en-PH" dirty="0" smtClean="0"/>
            <a:t>FACILITÀ DI FARE IMPRESA</a:t>
          </a:r>
        </a:p>
      </dgm:t>
    </dgm:pt>
    <dgm:pt modelId="{A879167B-58AC-42A4-88E6-D1290EBF099A}" type="parTrans" cxnId="{611ACF2B-92F8-4055-8AED-697B99B091A8}">
      <dgm:prSet/>
      <dgm:spPr/>
      <dgm:t>
        <a:bodyPr/>
        <a:lstStyle/>
        <a:p>
          <a:endParaRPr lang="en-PH"/>
        </a:p>
      </dgm:t>
    </dgm:pt>
    <dgm:pt modelId="{2DAE4E2C-26D7-4DC9-AC7D-ED361C796350}" type="sibTrans" cxnId="{611ACF2B-92F8-4055-8AED-697B99B091A8}">
      <dgm:prSet/>
      <dgm:spPr/>
      <dgm:t>
        <a:bodyPr/>
        <a:lstStyle/>
        <a:p>
          <a:endParaRPr lang="en-PH"/>
        </a:p>
      </dgm:t>
    </dgm:pt>
    <dgm:pt modelId="{02AAF656-5BF7-4A66-BBF6-0D8409EEE684}">
      <dgm:prSet phldrT="[Text]"/>
      <dgm:spPr>
        <a:solidFill>
          <a:schemeClr val="accent3">
            <a:lumMod val="50000"/>
          </a:schemeClr>
        </a:solidFill>
      </dgm:spPr>
      <dgm:t>
        <a:bodyPr/>
        <a:lstStyle/>
        <a:p>
          <a:r>
            <a:rPr lang="en-PH" dirty="0" smtClean="0"/>
            <a:t>INVESTMENT GRADE RATINGS  </a:t>
          </a:r>
          <a:endParaRPr lang="en-PH" dirty="0"/>
        </a:p>
      </dgm:t>
    </dgm:pt>
    <dgm:pt modelId="{2BBB95FB-F36D-4309-B5C4-ED8763E11A8F}" type="parTrans" cxnId="{FA74F7B1-5DEA-4F90-8448-402DE048E886}">
      <dgm:prSet/>
      <dgm:spPr/>
      <dgm:t>
        <a:bodyPr/>
        <a:lstStyle/>
        <a:p>
          <a:endParaRPr lang="en-PH"/>
        </a:p>
      </dgm:t>
    </dgm:pt>
    <dgm:pt modelId="{2898AE21-4CF0-413F-AC19-26F6E910BAAB}" type="sibTrans" cxnId="{FA74F7B1-5DEA-4F90-8448-402DE048E886}">
      <dgm:prSet/>
      <dgm:spPr/>
      <dgm:t>
        <a:bodyPr/>
        <a:lstStyle/>
        <a:p>
          <a:endParaRPr lang="en-PH"/>
        </a:p>
      </dgm:t>
    </dgm:pt>
    <dgm:pt modelId="{17A5D6B5-C366-46F8-86B9-5EBB694C113E}">
      <dgm:prSet/>
      <dgm:spPr>
        <a:solidFill>
          <a:schemeClr val="accent2"/>
        </a:solidFill>
      </dgm:spPr>
      <dgm:t>
        <a:bodyPr/>
        <a:lstStyle/>
        <a:p>
          <a:r>
            <a:rPr lang="en-PH" dirty="0" smtClean="0"/>
            <a:t>52° </a:t>
          </a:r>
          <a:r>
            <a:rPr lang="en-PH" dirty="0" err="1" smtClean="0"/>
            <a:t>su</a:t>
          </a:r>
          <a:r>
            <a:rPr lang="en-PH" dirty="0" smtClean="0"/>
            <a:t> 189 </a:t>
          </a:r>
          <a:r>
            <a:rPr lang="en-PH" dirty="0" err="1" smtClean="0"/>
            <a:t>paesi</a:t>
          </a:r>
          <a:r>
            <a:rPr lang="en-PH" dirty="0" smtClean="0"/>
            <a:t> (+7</a:t>
          </a:r>
          <a:r>
            <a:rPr lang="en-PH" b="0" dirty="0" smtClean="0"/>
            <a:t> </a:t>
          </a:r>
          <a:r>
            <a:rPr lang="en-PH" b="0" dirty="0" err="1" smtClean="0"/>
            <a:t>posizioni</a:t>
          </a:r>
          <a:r>
            <a:rPr lang="en-PH" b="0" dirty="0" smtClean="0"/>
            <a:t> ) in termini di </a:t>
          </a:r>
          <a:r>
            <a:rPr lang="en-PH" b="0" dirty="0" err="1" smtClean="0"/>
            <a:t>competitività</a:t>
          </a:r>
          <a:r>
            <a:rPr lang="en-PH" b="0" dirty="0" smtClean="0"/>
            <a:t>                                              (WEF’s Global Competitiveness Report 2014-2015)</a:t>
          </a:r>
          <a:endParaRPr lang="en-PH" dirty="0"/>
        </a:p>
      </dgm:t>
    </dgm:pt>
    <dgm:pt modelId="{7166619A-C926-4A0E-B4FF-23CDC62ECE22}" type="parTrans" cxnId="{E2D8AB03-D95A-4DDF-BB07-64A5573BF2F2}">
      <dgm:prSet/>
      <dgm:spPr/>
      <dgm:t>
        <a:bodyPr/>
        <a:lstStyle/>
        <a:p>
          <a:endParaRPr lang="en-PH"/>
        </a:p>
      </dgm:t>
    </dgm:pt>
    <dgm:pt modelId="{4098523F-5A86-496F-9FCE-C3A96B4669A8}" type="sibTrans" cxnId="{E2D8AB03-D95A-4DDF-BB07-64A5573BF2F2}">
      <dgm:prSet/>
      <dgm:spPr/>
      <dgm:t>
        <a:bodyPr/>
        <a:lstStyle/>
        <a:p>
          <a:endParaRPr lang="en-PH"/>
        </a:p>
      </dgm:t>
    </dgm:pt>
    <dgm:pt modelId="{6B83B7FC-B259-405A-947C-B26021C55BDF}">
      <dgm:prSet phldrT="[Text]"/>
      <dgm:spPr>
        <a:solidFill>
          <a:schemeClr val="accent4">
            <a:lumMod val="75000"/>
          </a:schemeClr>
        </a:solidFill>
      </dgm:spPr>
      <dgm:t>
        <a:bodyPr/>
        <a:lstStyle/>
        <a:p>
          <a:r>
            <a:rPr lang="en-PH" dirty="0" smtClean="0">
              <a:solidFill>
                <a:schemeClr val="bg1"/>
              </a:solidFill>
            </a:rPr>
            <a:t>108° </a:t>
          </a:r>
          <a:r>
            <a:rPr lang="en-PH" dirty="0" err="1" smtClean="0">
              <a:solidFill>
                <a:schemeClr val="bg1"/>
              </a:solidFill>
            </a:rPr>
            <a:t>su</a:t>
          </a:r>
          <a:r>
            <a:rPr lang="en-PH" dirty="0" smtClean="0">
              <a:solidFill>
                <a:schemeClr val="bg1"/>
              </a:solidFill>
            </a:rPr>
            <a:t> 189 </a:t>
          </a:r>
          <a:r>
            <a:rPr lang="en-PH" dirty="0" err="1" smtClean="0">
              <a:solidFill>
                <a:schemeClr val="bg1"/>
              </a:solidFill>
            </a:rPr>
            <a:t>paesi</a:t>
          </a:r>
          <a:r>
            <a:rPr lang="en-PH" dirty="0" smtClean="0">
              <a:solidFill>
                <a:schemeClr val="bg1"/>
              </a:solidFill>
            </a:rPr>
            <a:t> (+30 </a:t>
          </a:r>
          <a:r>
            <a:rPr lang="en-PH" dirty="0" err="1" smtClean="0">
              <a:solidFill>
                <a:schemeClr val="bg1"/>
              </a:solidFill>
            </a:rPr>
            <a:t>posizioni</a:t>
          </a:r>
          <a:r>
            <a:rPr lang="en-PH" dirty="0" smtClean="0">
              <a:solidFill>
                <a:schemeClr val="bg1"/>
              </a:solidFill>
            </a:rPr>
            <a:t>) </a:t>
          </a:r>
          <a:r>
            <a:rPr lang="en-PH" dirty="0" err="1" smtClean="0">
              <a:solidFill>
                <a:schemeClr val="bg1"/>
              </a:solidFill>
            </a:rPr>
            <a:t>nel</a:t>
          </a:r>
          <a:r>
            <a:rPr lang="en-PH" dirty="0" smtClean="0">
              <a:solidFill>
                <a:schemeClr val="bg1"/>
              </a:solidFill>
            </a:rPr>
            <a:t> 2013                                            (World Bank Doing Business Report)</a:t>
          </a:r>
          <a:endParaRPr lang="en-PH" dirty="0"/>
        </a:p>
      </dgm:t>
    </dgm:pt>
    <dgm:pt modelId="{FD5DFFE2-AC63-4B2D-BAFA-968C7A1D5F7E}" type="parTrans" cxnId="{59E09ECC-6EC6-45E6-BA6D-3A2766239BAA}">
      <dgm:prSet/>
      <dgm:spPr/>
      <dgm:t>
        <a:bodyPr/>
        <a:lstStyle/>
        <a:p>
          <a:endParaRPr lang="en-PH"/>
        </a:p>
      </dgm:t>
    </dgm:pt>
    <dgm:pt modelId="{B1E8DC6C-4C1C-4135-94A1-87F0227AAFB1}" type="sibTrans" cxnId="{59E09ECC-6EC6-45E6-BA6D-3A2766239BAA}">
      <dgm:prSet/>
      <dgm:spPr/>
      <dgm:t>
        <a:bodyPr/>
        <a:lstStyle/>
        <a:p>
          <a:endParaRPr lang="en-PH"/>
        </a:p>
      </dgm:t>
    </dgm:pt>
    <dgm:pt modelId="{D963D059-EFF8-406D-AC7F-2C4D06B8A89E}">
      <dgm:prSet phldrT="[Text]"/>
      <dgm:spPr>
        <a:solidFill>
          <a:schemeClr val="accent3">
            <a:lumMod val="50000"/>
          </a:schemeClr>
        </a:solidFill>
      </dgm:spPr>
      <dgm:t>
        <a:bodyPr/>
        <a:lstStyle/>
        <a:p>
          <a:r>
            <a:rPr lang="en-PH" dirty="0" smtClean="0"/>
            <a:t>Fitch, S&amp;P, Moody’s, Japan, Korea</a:t>
          </a:r>
          <a:endParaRPr lang="en-PH" dirty="0"/>
        </a:p>
      </dgm:t>
    </dgm:pt>
    <dgm:pt modelId="{0F52CCFD-D6C9-4F0C-9D8D-7618E90D0668}" type="sibTrans" cxnId="{17581DDF-B1C6-42A7-AE1C-A01CC072AEFD}">
      <dgm:prSet/>
      <dgm:spPr/>
      <dgm:t>
        <a:bodyPr/>
        <a:lstStyle/>
        <a:p>
          <a:endParaRPr lang="en-PH"/>
        </a:p>
      </dgm:t>
    </dgm:pt>
    <dgm:pt modelId="{A59D09F1-D112-4944-BF9A-8A15970416E7}" type="parTrans" cxnId="{17581DDF-B1C6-42A7-AE1C-A01CC072AEFD}">
      <dgm:prSet/>
      <dgm:spPr/>
      <dgm:t>
        <a:bodyPr/>
        <a:lstStyle/>
        <a:p>
          <a:endParaRPr lang="en-PH"/>
        </a:p>
      </dgm:t>
    </dgm:pt>
    <dgm:pt modelId="{A745C4ED-803E-498A-8621-14463EE9D126}">
      <dgm:prSet phldrT="[Text]"/>
      <dgm:spPr>
        <a:solidFill>
          <a:schemeClr val="accent3">
            <a:lumMod val="50000"/>
          </a:schemeClr>
        </a:solidFill>
      </dgm:spPr>
      <dgm:t>
        <a:bodyPr/>
        <a:lstStyle/>
        <a:p>
          <a:r>
            <a:rPr lang="en-PH" dirty="0" err="1" smtClean="0"/>
            <a:t>Crescono</a:t>
          </a:r>
          <a:r>
            <a:rPr lang="en-PH" dirty="0" smtClean="0"/>
            <a:t> </a:t>
          </a:r>
          <a:r>
            <a:rPr lang="en-PH" dirty="0" err="1" smtClean="0"/>
            <a:t>gli</a:t>
          </a:r>
          <a:r>
            <a:rPr lang="en-PH" dirty="0" smtClean="0"/>
            <a:t> </a:t>
          </a:r>
          <a:r>
            <a:rPr lang="en-PH" dirty="0" err="1" smtClean="0"/>
            <a:t>Investimenti</a:t>
          </a:r>
          <a:r>
            <a:rPr lang="en-PH" dirty="0" smtClean="0"/>
            <a:t> </a:t>
          </a:r>
          <a:r>
            <a:rPr lang="en-PH" dirty="0" err="1" smtClean="0"/>
            <a:t>Diretti</a:t>
          </a:r>
          <a:r>
            <a:rPr lang="en-PH" dirty="0" smtClean="0"/>
            <a:t> </a:t>
          </a:r>
          <a:r>
            <a:rPr lang="en-PH" dirty="0" err="1" smtClean="0"/>
            <a:t>Esteri</a:t>
          </a:r>
          <a:r>
            <a:rPr lang="en-PH" dirty="0" smtClean="0"/>
            <a:t> verso le </a:t>
          </a:r>
          <a:r>
            <a:rPr lang="en-PH" dirty="0" err="1" smtClean="0"/>
            <a:t>Filippine</a:t>
          </a:r>
          <a:r>
            <a:rPr lang="en-PH" dirty="0" smtClean="0"/>
            <a:t>   (814</a:t>
          </a:r>
          <a:r>
            <a:rPr lang="it-IT" dirty="0" smtClean="0"/>
            <a:t> milioni di euro di FDI dall’UE = 30% del FDI totale)</a:t>
          </a:r>
          <a:r>
            <a:rPr lang="en-PH" dirty="0" smtClean="0"/>
            <a:t> </a:t>
          </a:r>
          <a:endParaRPr lang="en-PH" dirty="0"/>
        </a:p>
      </dgm:t>
    </dgm:pt>
    <dgm:pt modelId="{1E6AB31F-4629-4B9B-9882-BBA902F0C95A}" type="parTrans" cxnId="{AC491AEE-9CAA-4AF5-8EB9-411A16BFC4D9}">
      <dgm:prSet/>
      <dgm:spPr/>
      <dgm:t>
        <a:bodyPr/>
        <a:lstStyle/>
        <a:p>
          <a:endParaRPr lang="en-PH"/>
        </a:p>
      </dgm:t>
    </dgm:pt>
    <dgm:pt modelId="{A05A3ED8-6165-4722-9778-F8F9A12FF46A}" type="sibTrans" cxnId="{AC491AEE-9CAA-4AF5-8EB9-411A16BFC4D9}">
      <dgm:prSet/>
      <dgm:spPr/>
      <dgm:t>
        <a:bodyPr/>
        <a:lstStyle/>
        <a:p>
          <a:endParaRPr lang="en-PH"/>
        </a:p>
      </dgm:t>
    </dgm:pt>
    <dgm:pt modelId="{2D19D376-4ED7-40B6-918D-B158360C5C49}">
      <dgm:prSet phldrT="[Text]"/>
      <dgm:spPr>
        <a:solidFill>
          <a:schemeClr val="accent4">
            <a:lumMod val="75000"/>
          </a:schemeClr>
        </a:solidFill>
      </dgm:spPr>
      <dgm:t>
        <a:bodyPr/>
        <a:lstStyle/>
        <a:p>
          <a:r>
            <a:rPr lang="en-PH" dirty="0" smtClean="0">
              <a:solidFill>
                <a:schemeClr val="bg1"/>
              </a:solidFill>
            </a:rPr>
            <a:t>95° </a:t>
          </a:r>
          <a:r>
            <a:rPr lang="en-PH" dirty="0" err="1" smtClean="0">
              <a:solidFill>
                <a:schemeClr val="bg1"/>
              </a:solidFill>
            </a:rPr>
            <a:t>su</a:t>
          </a:r>
          <a:r>
            <a:rPr lang="en-PH" dirty="0" smtClean="0">
              <a:solidFill>
                <a:schemeClr val="bg1"/>
              </a:solidFill>
            </a:rPr>
            <a:t> 189 </a:t>
          </a:r>
          <a:r>
            <a:rPr lang="en-PH" dirty="0" err="1" smtClean="0">
              <a:solidFill>
                <a:schemeClr val="bg1"/>
              </a:solidFill>
            </a:rPr>
            <a:t>paesi</a:t>
          </a:r>
          <a:r>
            <a:rPr lang="en-PH" dirty="0" smtClean="0">
              <a:solidFill>
                <a:schemeClr val="bg1"/>
              </a:solidFill>
            </a:rPr>
            <a:t> (+13 </a:t>
          </a:r>
          <a:r>
            <a:rPr lang="en-PH" dirty="0" err="1" smtClean="0">
              <a:solidFill>
                <a:schemeClr val="bg1"/>
              </a:solidFill>
            </a:rPr>
            <a:t>posizioni</a:t>
          </a:r>
          <a:r>
            <a:rPr lang="en-PH" dirty="0" smtClean="0">
              <a:solidFill>
                <a:schemeClr val="bg1"/>
              </a:solidFill>
            </a:rPr>
            <a:t>) </a:t>
          </a:r>
          <a:r>
            <a:rPr lang="en-PH" dirty="0" err="1" smtClean="0">
              <a:solidFill>
                <a:schemeClr val="bg1"/>
              </a:solidFill>
            </a:rPr>
            <a:t>nel</a:t>
          </a:r>
          <a:r>
            <a:rPr lang="en-PH" dirty="0" smtClean="0">
              <a:solidFill>
                <a:schemeClr val="bg1"/>
              </a:solidFill>
            </a:rPr>
            <a:t> 2015</a:t>
          </a:r>
          <a:endParaRPr lang="en-PH" dirty="0"/>
        </a:p>
      </dgm:t>
    </dgm:pt>
    <dgm:pt modelId="{1C99F988-9462-4ADE-809C-1CA2F1AFF78A}" type="sibTrans" cxnId="{5D5D06B6-76A3-44E6-AB45-D097BAFB1DBE}">
      <dgm:prSet/>
      <dgm:spPr/>
      <dgm:t>
        <a:bodyPr/>
        <a:lstStyle/>
        <a:p>
          <a:endParaRPr lang="en-PH"/>
        </a:p>
      </dgm:t>
    </dgm:pt>
    <dgm:pt modelId="{4738E259-C95B-469B-9AD0-2F4A2C8080B4}" type="parTrans" cxnId="{5D5D06B6-76A3-44E6-AB45-D097BAFB1DBE}">
      <dgm:prSet/>
      <dgm:spPr/>
      <dgm:t>
        <a:bodyPr/>
        <a:lstStyle/>
        <a:p>
          <a:endParaRPr lang="en-PH"/>
        </a:p>
      </dgm:t>
    </dgm:pt>
    <dgm:pt modelId="{46F8FECE-7AEE-4286-A9D8-75340AED7899}" type="pres">
      <dgm:prSet presAssocID="{19D83C4A-7F04-4D02-97AC-E9857C987702}" presName="linear" presStyleCnt="0">
        <dgm:presLayoutVars>
          <dgm:dir/>
          <dgm:resizeHandles val="exact"/>
        </dgm:presLayoutVars>
      </dgm:prSet>
      <dgm:spPr/>
      <dgm:t>
        <a:bodyPr/>
        <a:lstStyle/>
        <a:p>
          <a:endParaRPr lang="en-PH"/>
        </a:p>
      </dgm:t>
    </dgm:pt>
    <dgm:pt modelId="{14962ED0-80F3-4F80-9ACF-530EFC7117A3}" type="pres">
      <dgm:prSet presAssocID="{7849407D-CF82-41C4-889D-C2AFACD26F2B}" presName="comp" presStyleCnt="0"/>
      <dgm:spPr/>
    </dgm:pt>
    <dgm:pt modelId="{F3352E27-73A8-4514-B9AD-17274705CD86}" type="pres">
      <dgm:prSet presAssocID="{7849407D-CF82-41C4-889D-C2AFACD26F2B}" presName="box" presStyleLbl="node1" presStyleIdx="0" presStyleCnt="3"/>
      <dgm:spPr/>
      <dgm:t>
        <a:bodyPr/>
        <a:lstStyle/>
        <a:p>
          <a:endParaRPr lang="en-PH"/>
        </a:p>
      </dgm:t>
    </dgm:pt>
    <dgm:pt modelId="{43CE59A9-B14D-45E2-9C84-6BAEEC7DA822}" type="pres">
      <dgm:prSet presAssocID="{7849407D-CF82-41C4-889D-C2AFACD26F2B}" presName="img" presStyleLbl="fgImgPlace1" presStyleIdx="0" presStyleCnt="3"/>
      <dgm:spPr>
        <a:blipFill rotWithShape="1">
          <a:blip xmlns:r="http://schemas.openxmlformats.org/officeDocument/2006/relationships" r:embed="rId1"/>
          <a:stretch>
            <a:fillRect/>
          </a:stretch>
        </a:blipFill>
      </dgm:spPr>
      <dgm:t>
        <a:bodyPr/>
        <a:lstStyle/>
        <a:p>
          <a:endParaRPr lang="en-PH"/>
        </a:p>
      </dgm:t>
    </dgm:pt>
    <dgm:pt modelId="{F5EDCAF2-42EB-4695-B3D4-34E26338FE4D}" type="pres">
      <dgm:prSet presAssocID="{7849407D-CF82-41C4-889D-C2AFACD26F2B}" presName="text" presStyleLbl="node1" presStyleIdx="0" presStyleCnt="3">
        <dgm:presLayoutVars>
          <dgm:bulletEnabled val="1"/>
        </dgm:presLayoutVars>
      </dgm:prSet>
      <dgm:spPr/>
      <dgm:t>
        <a:bodyPr/>
        <a:lstStyle/>
        <a:p>
          <a:endParaRPr lang="en-PH"/>
        </a:p>
      </dgm:t>
    </dgm:pt>
    <dgm:pt modelId="{E5E2F1CA-8831-413F-95C7-DB2999867D4E}" type="pres">
      <dgm:prSet presAssocID="{564DCDE4-DD45-4B08-8EBA-BA49D504341D}" presName="spacer" presStyleCnt="0"/>
      <dgm:spPr/>
    </dgm:pt>
    <dgm:pt modelId="{5DE103A2-F81E-4FDA-97B3-9259664F74F2}" type="pres">
      <dgm:prSet presAssocID="{8AA294A8-2F20-41A7-875A-F585101C8309}" presName="comp" presStyleCnt="0"/>
      <dgm:spPr/>
    </dgm:pt>
    <dgm:pt modelId="{E431272A-F764-4FE3-9FEC-4E884F4F1E70}" type="pres">
      <dgm:prSet presAssocID="{8AA294A8-2F20-41A7-875A-F585101C8309}" presName="box" presStyleLbl="node1" presStyleIdx="1" presStyleCnt="3"/>
      <dgm:spPr/>
      <dgm:t>
        <a:bodyPr/>
        <a:lstStyle/>
        <a:p>
          <a:endParaRPr lang="en-PH"/>
        </a:p>
      </dgm:t>
    </dgm:pt>
    <dgm:pt modelId="{C2AB1D7A-3F40-4DF4-B2F9-5CBC2C679277}" type="pres">
      <dgm:prSet presAssocID="{8AA294A8-2F20-41A7-875A-F585101C8309}" presName="img" presStyleLbl="fgImgPlace1" presStyleIdx="1" presStyleCnt="3"/>
      <dgm:spPr>
        <a:blipFill rotWithShape="1">
          <a:blip xmlns:r="http://schemas.openxmlformats.org/officeDocument/2006/relationships" r:embed="rId2"/>
          <a:stretch>
            <a:fillRect/>
          </a:stretch>
        </a:blipFill>
      </dgm:spPr>
      <dgm:t>
        <a:bodyPr/>
        <a:lstStyle/>
        <a:p>
          <a:endParaRPr lang="en-PH"/>
        </a:p>
      </dgm:t>
    </dgm:pt>
    <dgm:pt modelId="{D7205A4D-216B-4578-B05E-44AE2FE65150}" type="pres">
      <dgm:prSet presAssocID="{8AA294A8-2F20-41A7-875A-F585101C8309}" presName="text" presStyleLbl="node1" presStyleIdx="1" presStyleCnt="3">
        <dgm:presLayoutVars>
          <dgm:bulletEnabled val="1"/>
        </dgm:presLayoutVars>
      </dgm:prSet>
      <dgm:spPr/>
      <dgm:t>
        <a:bodyPr/>
        <a:lstStyle/>
        <a:p>
          <a:endParaRPr lang="en-PH"/>
        </a:p>
      </dgm:t>
    </dgm:pt>
    <dgm:pt modelId="{AB3243F4-9D7A-4566-B4BC-636CDB804CF1}" type="pres">
      <dgm:prSet presAssocID="{2DAE4E2C-26D7-4DC9-AC7D-ED361C796350}" presName="spacer" presStyleCnt="0"/>
      <dgm:spPr/>
    </dgm:pt>
    <dgm:pt modelId="{CFDD4F02-5344-42E4-9689-F20493646EEA}" type="pres">
      <dgm:prSet presAssocID="{02AAF656-5BF7-4A66-BBF6-0D8409EEE684}" presName="comp" presStyleCnt="0"/>
      <dgm:spPr/>
    </dgm:pt>
    <dgm:pt modelId="{4588656F-6357-4098-86DC-ABA3E6768C43}" type="pres">
      <dgm:prSet presAssocID="{02AAF656-5BF7-4A66-BBF6-0D8409EEE684}" presName="box" presStyleLbl="node1" presStyleIdx="2" presStyleCnt="3"/>
      <dgm:spPr/>
      <dgm:t>
        <a:bodyPr/>
        <a:lstStyle/>
        <a:p>
          <a:endParaRPr lang="en-PH"/>
        </a:p>
      </dgm:t>
    </dgm:pt>
    <dgm:pt modelId="{9F7429EC-1100-42E8-BF5B-C3A4F82A5C7B}" type="pres">
      <dgm:prSet presAssocID="{02AAF656-5BF7-4A66-BBF6-0D8409EEE684}" presName="img" presStyleLbl="fgImgPlace1" presStyleIdx="2" presStyleCnt="3"/>
      <dgm:spPr>
        <a:blipFill rotWithShape="1">
          <a:blip xmlns:r="http://schemas.openxmlformats.org/officeDocument/2006/relationships" r:embed="rId3"/>
          <a:stretch>
            <a:fillRect/>
          </a:stretch>
        </a:blipFill>
      </dgm:spPr>
      <dgm:t>
        <a:bodyPr/>
        <a:lstStyle/>
        <a:p>
          <a:endParaRPr lang="en-PH"/>
        </a:p>
      </dgm:t>
    </dgm:pt>
    <dgm:pt modelId="{D823BF6F-23D7-41CD-864A-5839ED89D8C0}" type="pres">
      <dgm:prSet presAssocID="{02AAF656-5BF7-4A66-BBF6-0D8409EEE684}" presName="text" presStyleLbl="node1" presStyleIdx="2" presStyleCnt="3">
        <dgm:presLayoutVars>
          <dgm:bulletEnabled val="1"/>
        </dgm:presLayoutVars>
      </dgm:prSet>
      <dgm:spPr/>
      <dgm:t>
        <a:bodyPr/>
        <a:lstStyle/>
        <a:p>
          <a:endParaRPr lang="en-PH"/>
        </a:p>
      </dgm:t>
    </dgm:pt>
  </dgm:ptLst>
  <dgm:cxnLst>
    <dgm:cxn modelId="{EB35671B-DBCD-4818-A7EB-266198D55031}" type="presOf" srcId="{7849407D-CF82-41C4-889D-C2AFACD26F2B}" destId="{F5EDCAF2-42EB-4695-B3D4-34E26338FE4D}" srcOrd="1" destOrd="0" presId="urn:microsoft.com/office/officeart/2005/8/layout/vList4"/>
    <dgm:cxn modelId="{086BAA17-E558-45B2-84F5-E66E4173F01D}" type="presOf" srcId="{6B83B7FC-B259-405A-947C-B26021C55BDF}" destId="{D7205A4D-216B-4578-B05E-44AE2FE65150}" srcOrd="1" destOrd="2" presId="urn:microsoft.com/office/officeart/2005/8/layout/vList4"/>
    <dgm:cxn modelId="{AC491AEE-9CAA-4AF5-8EB9-411A16BFC4D9}" srcId="{02AAF656-5BF7-4A66-BBF6-0D8409EEE684}" destId="{A745C4ED-803E-498A-8621-14463EE9D126}" srcOrd="1" destOrd="0" parTransId="{1E6AB31F-4629-4B9B-9882-BBA902F0C95A}" sibTransId="{A05A3ED8-6165-4722-9778-F8F9A12FF46A}"/>
    <dgm:cxn modelId="{E2D8AB03-D95A-4DDF-BB07-64A5573BF2F2}" srcId="{7849407D-CF82-41C4-889D-C2AFACD26F2B}" destId="{17A5D6B5-C366-46F8-86B9-5EBB694C113E}" srcOrd="1" destOrd="0" parTransId="{7166619A-C926-4A0E-B4FF-23CDC62ECE22}" sibTransId="{4098523F-5A86-496F-9FCE-C3A96B4669A8}"/>
    <dgm:cxn modelId="{3C352A3A-4DCE-4B5A-9882-24284BA67244}" srcId="{19D83C4A-7F04-4D02-97AC-E9857C987702}" destId="{7849407D-CF82-41C4-889D-C2AFACD26F2B}" srcOrd="0" destOrd="0" parTransId="{3936A32E-A5AC-42DB-9E59-A3DF271423E4}" sibTransId="{564DCDE4-DD45-4B08-8EBA-BA49D504341D}"/>
    <dgm:cxn modelId="{033F2AA4-2F1D-4DD3-98B5-5B0B93766645}" type="presOf" srcId="{A745C4ED-803E-498A-8621-14463EE9D126}" destId="{4588656F-6357-4098-86DC-ABA3E6768C43}" srcOrd="0" destOrd="2" presId="urn:microsoft.com/office/officeart/2005/8/layout/vList4"/>
    <dgm:cxn modelId="{9FC54F31-44ED-4C76-B5F4-B839CFFFC3C3}" type="presOf" srcId="{A745C4ED-803E-498A-8621-14463EE9D126}" destId="{D823BF6F-23D7-41CD-864A-5839ED89D8C0}" srcOrd="1" destOrd="2" presId="urn:microsoft.com/office/officeart/2005/8/layout/vList4"/>
    <dgm:cxn modelId="{E8421B16-2E64-4C0C-9B02-F3C4DA22E5DC}" type="presOf" srcId="{17A5D6B5-C366-46F8-86B9-5EBB694C113E}" destId="{F3352E27-73A8-4514-B9AD-17274705CD86}" srcOrd="0" destOrd="2" presId="urn:microsoft.com/office/officeart/2005/8/layout/vList4"/>
    <dgm:cxn modelId="{9B7BBAE4-8A18-4312-92F1-8D432B63064D}" type="presOf" srcId="{7DD54827-54B7-41AA-940D-43E6144FE6AD}" destId="{F5EDCAF2-42EB-4695-B3D4-34E26338FE4D}" srcOrd="1" destOrd="1" presId="urn:microsoft.com/office/officeart/2005/8/layout/vList4"/>
    <dgm:cxn modelId="{48293F23-6A25-4F89-9392-4E4328E3E261}" type="presOf" srcId="{17A5D6B5-C366-46F8-86B9-5EBB694C113E}" destId="{F5EDCAF2-42EB-4695-B3D4-34E26338FE4D}" srcOrd="1" destOrd="2" presId="urn:microsoft.com/office/officeart/2005/8/layout/vList4"/>
    <dgm:cxn modelId="{613F9818-DDF9-4F39-B99F-0BD0FA920D49}" type="presOf" srcId="{02AAF656-5BF7-4A66-BBF6-0D8409EEE684}" destId="{4588656F-6357-4098-86DC-ABA3E6768C43}" srcOrd="0" destOrd="0" presId="urn:microsoft.com/office/officeart/2005/8/layout/vList4"/>
    <dgm:cxn modelId="{5D5D06B6-76A3-44E6-AB45-D097BAFB1DBE}" srcId="{8AA294A8-2F20-41A7-875A-F585101C8309}" destId="{2D19D376-4ED7-40B6-918D-B158360C5C49}" srcOrd="0" destOrd="0" parTransId="{4738E259-C95B-469B-9AD0-2F4A2C8080B4}" sibTransId="{1C99F988-9462-4ADE-809C-1CA2F1AFF78A}"/>
    <dgm:cxn modelId="{2A6B00DF-6979-4620-B748-A1CEEBC16094}" type="presOf" srcId="{02AAF656-5BF7-4A66-BBF6-0D8409EEE684}" destId="{D823BF6F-23D7-41CD-864A-5839ED89D8C0}" srcOrd="1" destOrd="0" presId="urn:microsoft.com/office/officeart/2005/8/layout/vList4"/>
    <dgm:cxn modelId="{AF53A9AE-502C-4340-BFCA-45DC5819B54A}" type="presOf" srcId="{D963D059-EFF8-406D-AC7F-2C4D06B8A89E}" destId="{4588656F-6357-4098-86DC-ABA3E6768C43}" srcOrd="0" destOrd="1" presId="urn:microsoft.com/office/officeart/2005/8/layout/vList4"/>
    <dgm:cxn modelId="{5834BE7B-DBBD-4D08-8B1A-A4AA0706A491}" type="presOf" srcId="{D963D059-EFF8-406D-AC7F-2C4D06B8A89E}" destId="{D823BF6F-23D7-41CD-864A-5839ED89D8C0}" srcOrd="1" destOrd="1" presId="urn:microsoft.com/office/officeart/2005/8/layout/vList4"/>
    <dgm:cxn modelId="{1C4AB58D-A376-47F6-ABCC-FA6ACB0BBDF8}" type="presOf" srcId="{7DD54827-54B7-41AA-940D-43E6144FE6AD}" destId="{F3352E27-73A8-4514-B9AD-17274705CD86}" srcOrd="0" destOrd="1" presId="urn:microsoft.com/office/officeart/2005/8/layout/vList4"/>
    <dgm:cxn modelId="{D9321C46-FECE-4DD3-A9E0-9904CFE69B52}" type="presOf" srcId="{6B83B7FC-B259-405A-947C-B26021C55BDF}" destId="{E431272A-F764-4FE3-9FEC-4E884F4F1E70}" srcOrd="0" destOrd="2" presId="urn:microsoft.com/office/officeart/2005/8/layout/vList4"/>
    <dgm:cxn modelId="{3C47F977-B725-4818-8612-5E45AD6CB015}" type="presOf" srcId="{19D83C4A-7F04-4D02-97AC-E9857C987702}" destId="{46F8FECE-7AEE-4286-A9D8-75340AED7899}" srcOrd="0" destOrd="0" presId="urn:microsoft.com/office/officeart/2005/8/layout/vList4"/>
    <dgm:cxn modelId="{80B248E1-FCA2-4F12-8C16-891F2649761C}" type="presOf" srcId="{8AA294A8-2F20-41A7-875A-F585101C8309}" destId="{D7205A4D-216B-4578-B05E-44AE2FE65150}" srcOrd="1" destOrd="0" presId="urn:microsoft.com/office/officeart/2005/8/layout/vList4"/>
    <dgm:cxn modelId="{59E09ECC-6EC6-45E6-BA6D-3A2766239BAA}" srcId="{8AA294A8-2F20-41A7-875A-F585101C8309}" destId="{6B83B7FC-B259-405A-947C-B26021C55BDF}" srcOrd="1" destOrd="0" parTransId="{FD5DFFE2-AC63-4B2D-BAFA-968C7A1D5F7E}" sibTransId="{B1E8DC6C-4C1C-4135-94A1-87F0227AAFB1}"/>
    <dgm:cxn modelId="{611ACF2B-92F8-4055-8AED-697B99B091A8}" srcId="{19D83C4A-7F04-4D02-97AC-E9857C987702}" destId="{8AA294A8-2F20-41A7-875A-F585101C8309}" srcOrd="1" destOrd="0" parTransId="{A879167B-58AC-42A4-88E6-D1290EBF099A}" sibTransId="{2DAE4E2C-26D7-4DC9-AC7D-ED361C796350}"/>
    <dgm:cxn modelId="{17581DDF-B1C6-42A7-AE1C-A01CC072AEFD}" srcId="{02AAF656-5BF7-4A66-BBF6-0D8409EEE684}" destId="{D963D059-EFF8-406D-AC7F-2C4D06B8A89E}" srcOrd="0" destOrd="0" parTransId="{A59D09F1-D112-4944-BF9A-8A15970416E7}" sibTransId="{0F52CCFD-D6C9-4F0C-9D8D-7618E90D0668}"/>
    <dgm:cxn modelId="{488362C2-806F-4472-89BF-BFBFE01EDC8E}" type="presOf" srcId="{7849407D-CF82-41C4-889D-C2AFACD26F2B}" destId="{F3352E27-73A8-4514-B9AD-17274705CD86}" srcOrd="0" destOrd="0" presId="urn:microsoft.com/office/officeart/2005/8/layout/vList4"/>
    <dgm:cxn modelId="{942A9E4B-55EA-43C8-AE91-877371835FB7}" type="presOf" srcId="{2D19D376-4ED7-40B6-918D-B158360C5C49}" destId="{E431272A-F764-4FE3-9FEC-4E884F4F1E70}" srcOrd="0" destOrd="1" presId="urn:microsoft.com/office/officeart/2005/8/layout/vList4"/>
    <dgm:cxn modelId="{4A7CCCEE-C0D1-4A8A-9BFF-EF3018319CC6}" type="presOf" srcId="{8AA294A8-2F20-41A7-875A-F585101C8309}" destId="{E431272A-F764-4FE3-9FEC-4E884F4F1E70}" srcOrd="0" destOrd="0" presId="urn:microsoft.com/office/officeart/2005/8/layout/vList4"/>
    <dgm:cxn modelId="{5D42ABAB-DCC3-43B3-93BB-E8F219219E2B}" srcId="{7849407D-CF82-41C4-889D-C2AFACD26F2B}" destId="{7DD54827-54B7-41AA-940D-43E6144FE6AD}" srcOrd="0" destOrd="0" parTransId="{23247C0A-4DD5-4768-A5D9-CE3992D6EC16}" sibTransId="{05AB1CB2-8BE9-4569-BADA-AD7DBABCCB69}"/>
    <dgm:cxn modelId="{FA74F7B1-5DEA-4F90-8448-402DE048E886}" srcId="{19D83C4A-7F04-4D02-97AC-E9857C987702}" destId="{02AAF656-5BF7-4A66-BBF6-0D8409EEE684}" srcOrd="2" destOrd="0" parTransId="{2BBB95FB-F36D-4309-B5C4-ED8763E11A8F}" sibTransId="{2898AE21-4CF0-413F-AC19-26F6E910BAAB}"/>
    <dgm:cxn modelId="{7075D7D2-0731-4FCD-9B8B-7218AB45F09F}" type="presOf" srcId="{2D19D376-4ED7-40B6-918D-B158360C5C49}" destId="{D7205A4D-216B-4578-B05E-44AE2FE65150}" srcOrd="1" destOrd="1" presId="urn:microsoft.com/office/officeart/2005/8/layout/vList4"/>
    <dgm:cxn modelId="{B864C3F4-11BD-462F-823D-97C76C1D13DE}" type="presParOf" srcId="{46F8FECE-7AEE-4286-A9D8-75340AED7899}" destId="{14962ED0-80F3-4F80-9ACF-530EFC7117A3}" srcOrd="0" destOrd="0" presId="urn:microsoft.com/office/officeart/2005/8/layout/vList4"/>
    <dgm:cxn modelId="{1894F0A0-8EEC-4B94-9D0C-E96B540D1149}" type="presParOf" srcId="{14962ED0-80F3-4F80-9ACF-530EFC7117A3}" destId="{F3352E27-73A8-4514-B9AD-17274705CD86}" srcOrd="0" destOrd="0" presId="urn:microsoft.com/office/officeart/2005/8/layout/vList4"/>
    <dgm:cxn modelId="{14F1114D-2EFE-405F-ABBF-106CB76EE521}" type="presParOf" srcId="{14962ED0-80F3-4F80-9ACF-530EFC7117A3}" destId="{43CE59A9-B14D-45E2-9C84-6BAEEC7DA822}" srcOrd="1" destOrd="0" presId="urn:microsoft.com/office/officeart/2005/8/layout/vList4"/>
    <dgm:cxn modelId="{2ED19300-56A6-4498-A1F8-5ABD18CF0F38}" type="presParOf" srcId="{14962ED0-80F3-4F80-9ACF-530EFC7117A3}" destId="{F5EDCAF2-42EB-4695-B3D4-34E26338FE4D}" srcOrd="2" destOrd="0" presId="urn:microsoft.com/office/officeart/2005/8/layout/vList4"/>
    <dgm:cxn modelId="{CDCC4624-F439-4182-84DE-55FABE79E637}" type="presParOf" srcId="{46F8FECE-7AEE-4286-A9D8-75340AED7899}" destId="{E5E2F1CA-8831-413F-95C7-DB2999867D4E}" srcOrd="1" destOrd="0" presId="urn:microsoft.com/office/officeart/2005/8/layout/vList4"/>
    <dgm:cxn modelId="{846B62D0-601F-4F49-A94A-FC521A6BCB43}" type="presParOf" srcId="{46F8FECE-7AEE-4286-A9D8-75340AED7899}" destId="{5DE103A2-F81E-4FDA-97B3-9259664F74F2}" srcOrd="2" destOrd="0" presId="urn:microsoft.com/office/officeart/2005/8/layout/vList4"/>
    <dgm:cxn modelId="{539EB6A2-E73C-4F90-8163-868F5A1A98DD}" type="presParOf" srcId="{5DE103A2-F81E-4FDA-97B3-9259664F74F2}" destId="{E431272A-F764-4FE3-9FEC-4E884F4F1E70}" srcOrd="0" destOrd="0" presId="urn:microsoft.com/office/officeart/2005/8/layout/vList4"/>
    <dgm:cxn modelId="{8EDE1D6E-322A-4309-A2B9-59FD571BD9A3}" type="presParOf" srcId="{5DE103A2-F81E-4FDA-97B3-9259664F74F2}" destId="{C2AB1D7A-3F40-4DF4-B2F9-5CBC2C679277}" srcOrd="1" destOrd="0" presId="urn:microsoft.com/office/officeart/2005/8/layout/vList4"/>
    <dgm:cxn modelId="{ADCD1380-9244-4897-AE9E-4B33D40D6EC3}" type="presParOf" srcId="{5DE103A2-F81E-4FDA-97B3-9259664F74F2}" destId="{D7205A4D-216B-4578-B05E-44AE2FE65150}" srcOrd="2" destOrd="0" presId="urn:microsoft.com/office/officeart/2005/8/layout/vList4"/>
    <dgm:cxn modelId="{51F956C3-05B2-40AB-8EE2-80CDC409483C}" type="presParOf" srcId="{46F8FECE-7AEE-4286-A9D8-75340AED7899}" destId="{AB3243F4-9D7A-4566-B4BC-636CDB804CF1}" srcOrd="3" destOrd="0" presId="urn:microsoft.com/office/officeart/2005/8/layout/vList4"/>
    <dgm:cxn modelId="{BDD1D1A9-4996-49F3-B3C1-D4AA966892EE}" type="presParOf" srcId="{46F8FECE-7AEE-4286-A9D8-75340AED7899}" destId="{CFDD4F02-5344-42E4-9689-F20493646EEA}" srcOrd="4" destOrd="0" presId="urn:microsoft.com/office/officeart/2005/8/layout/vList4"/>
    <dgm:cxn modelId="{CE1C762F-E65B-4121-9F5C-53723050EF4B}" type="presParOf" srcId="{CFDD4F02-5344-42E4-9689-F20493646EEA}" destId="{4588656F-6357-4098-86DC-ABA3E6768C43}" srcOrd="0" destOrd="0" presId="urn:microsoft.com/office/officeart/2005/8/layout/vList4"/>
    <dgm:cxn modelId="{E6B3F745-ACC3-40E0-BFAC-F151260B831D}" type="presParOf" srcId="{CFDD4F02-5344-42E4-9689-F20493646EEA}" destId="{9F7429EC-1100-42E8-BF5B-C3A4F82A5C7B}" srcOrd="1" destOrd="0" presId="urn:microsoft.com/office/officeart/2005/8/layout/vList4"/>
    <dgm:cxn modelId="{ADD5BCEF-ED1B-40C9-9D23-6E7F35213FE9}" type="presParOf" srcId="{CFDD4F02-5344-42E4-9689-F20493646EEA}" destId="{D823BF6F-23D7-41CD-864A-5839ED89D8C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46CEAA6-1268-4062-B0F8-6455E615697A}" type="doc">
      <dgm:prSet loTypeId="urn:microsoft.com/office/officeart/2005/8/layout/chevron2" loCatId="list" qsTypeId="urn:microsoft.com/office/officeart/2005/8/quickstyle/simple1" qsCatId="simple" csTypeId="urn:microsoft.com/office/officeart/2005/8/colors/colorful1#14" csCatId="colorful" phldr="1"/>
      <dgm:spPr/>
      <dgm:t>
        <a:bodyPr/>
        <a:lstStyle/>
        <a:p>
          <a:endParaRPr lang="en-PH"/>
        </a:p>
      </dgm:t>
    </dgm:pt>
    <dgm:pt modelId="{292D5961-49DE-4F1D-A381-144E70D46318}">
      <dgm:prSet phldrT="[Text]"/>
      <dgm:spPr/>
      <dgm:t>
        <a:bodyPr/>
        <a:lstStyle/>
        <a:p>
          <a:r>
            <a:rPr lang="fr-BE" dirty="0" smtClean="0"/>
            <a:t> </a:t>
          </a:r>
          <a:endParaRPr lang="en-PH" dirty="0"/>
        </a:p>
      </dgm:t>
    </dgm:pt>
    <dgm:pt modelId="{41F9CA7E-8B4D-4669-9E7A-983A61040315}" type="parTrans" cxnId="{9F1BA62D-C5BA-4B2B-BEFF-9DEE46A06249}">
      <dgm:prSet/>
      <dgm:spPr/>
      <dgm:t>
        <a:bodyPr/>
        <a:lstStyle/>
        <a:p>
          <a:endParaRPr lang="en-PH"/>
        </a:p>
      </dgm:t>
    </dgm:pt>
    <dgm:pt modelId="{5B04FB43-1399-4B46-B64E-1981ECF46DE3}" type="sibTrans" cxnId="{9F1BA62D-C5BA-4B2B-BEFF-9DEE46A06249}">
      <dgm:prSet/>
      <dgm:spPr/>
      <dgm:t>
        <a:bodyPr/>
        <a:lstStyle/>
        <a:p>
          <a:endParaRPr lang="en-PH"/>
        </a:p>
      </dgm:t>
    </dgm:pt>
    <dgm:pt modelId="{89DE00F5-250B-452E-8D9A-4FFBF43BBF36}">
      <dgm:prSet phldrT="[Text]" custT="1"/>
      <dgm:spPr/>
      <dgm:t>
        <a:bodyPr/>
        <a:lstStyle/>
        <a:p>
          <a:r>
            <a:rPr lang="en-PH" sz="2400" dirty="0" smtClean="0"/>
            <a:t>Ai </a:t>
          </a:r>
          <a:r>
            <a:rPr lang="en-PH" sz="2400" dirty="0" err="1" smtClean="0"/>
            <a:t>primi</a:t>
          </a:r>
          <a:r>
            <a:rPr lang="en-PH" sz="2400" dirty="0" smtClean="0"/>
            <a:t> </a:t>
          </a:r>
          <a:r>
            <a:rPr lang="en-PH" sz="2400" dirty="0" err="1" smtClean="0"/>
            <a:t>posti</a:t>
          </a:r>
          <a:r>
            <a:rPr lang="en-PH" sz="2400" dirty="0" smtClean="0"/>
            <a:t> per la </a:t>
          </a:r>
          <a:r>
            <a:rPr lang="en-PH" sz="2400" dirty="0" err="1" smtClean="0"/>
            <a:t>produzione</a:t>
          </a:r>
          <a:r>
            <a:rPr lang="en-PH" sz="2400" dirty="0" smtClean="0"/>
            <a:t> di </a:t>
          </a:r>
          <a:r>
            <a:rPr lang="en-PH" sz="2400" dirty="0" err="1" smtClean="0"/>
            <a:t>frutta</a:t>
          </a:r>
          <a:r>
            <a:rPr lang="en-PH" sz="2400" dirty="0" smtClean="0"/>
            <a:t> </a:t>
          </a:r>
          <a:r>
            <a:rPr lang="en-PH" sz="2400" dirty="0" err="1" smtClean="0"/>
            <a:t>tropicale</a:t>
          </a:r>
          <a:r>
            <a:rPr lang="en-PH" sz="2400" dirty="0" smtClean="0"/>
            <a:t>, 1° </a:t>
          </a:r>
          <a:r>
            <a:rPr lang="en-PH" sz="2400" dirty="0" err="1" smtClean="0"/>
            <a:t>noce</a:t>
          </a:r>
          <a:r>
            <a:rPr lang="en-PH" sz="2400" dirty="0" smtClean="0"/>
            <a:t> da </a:t>
          </a:r>
          <a:r>
            <a:rPr lang="en-PH" sz="2400" dirty="0" err="1" smtClean="0"/>
            <a:t>cocco</a:t>
          </a:r>
          <a:r>
            <a:rPr lang="en-PH" sz="2400" dirty="0" smtClean="0"/>
            <a:t>, 1° </a:t>
          </a:r>
          <a:r>
            <a:rPr lang="en-PH" sz="2400" dirty="0" err="1" smtClean="0"/>
            <a:t>ananas</a:t>
          </a:r>
          <a:r>
            <a:rPr lang="en-PH" sz="2400" dirty="0" smtClean="0"/>
            <a:t>, </a:t>
          </a:r>
          <a:r>
            <a:rPr lang="en-PH" sz="2400" dirty="0" err="1" smtClean="0"/>
            <a:t>tra</a:t>
          </a:r>
          <a:r>
            <a:rPr lang="en-PH" sz="2400" dirty="0" smtClean="0"/>
            <a:t> </a:t>
          </a:r>
          <a:r>
            <a:rPr lang="en-PH" sz="2400" dirty="0" err="1" smtClean="0"/>
            <a:t>i</a:t>
          </a:r>
          <a:r>
            <a:rPr lang="en-PH" sz="2400" dirty="0" smtClean="0"/>
            <a:t> </a:t>
          </a:r>
          <a:r>
            <a:rPr lang="en-PH" sz="2400" dirty="0" err="1" smtClean="0"/>
            <a:t>primi</a:t>
          </a:r>
          <a:r>
            <a:rPr lang="en-PH" sz="2400" dirty="0" smtClean="0"/>
            <a:t> </a:t>
          </a:r>
          <a:r>
            <a:rPr lang="en-PH" sz="2400" dirty="0" err="1" smtClean="0"/>
            <a:t>posti</a:t>
          </a:r>
          <a:r>
            <a:rPr lang="en-PH" sz="2400" dirty="0" smtClean="0"/>
            <a:t> per la </a:t>
          </a:r>
          <a:r>
            <a:rPr lang="en-PH" sz="2400" dirty="0" err="1" smtClean="0"/>
            <a:t>produzione</a:t>
          </a:r>
          <a:r>
            <a:rPr lang="en-PH" sz="2400" dirty="0" smtClean="0"/>
            <a:t> di </a:t>
          </a:r>
          <a:r>
            <a:rPr lang="en-PH" sz="2400" dirty="0" err="1" smtClean="0"/>
            <a:t>banane</a:t>
          </a:r>
          <a:endParaRPr lang="en-PH" sz="2400" dirty="0"/>
        </a:p>
      </dgm:t>
    </dgm:pt>
    <dgm:pt modelId="{A48AC2D8-B96D-4105-9135-ED5412BC31A9}" type="parTrans" cxnId="{E5219A7B-6D8C-4075-83AC-2A0BB29BB6C0}">
      <dgm:prSet/>
      <dgm:spPr/>
      <dgm:t>
        <a:bodyPr/>
        <a:lstStyle/>
        <a:p>
          <a:endParaRPr lang="en-PH"/>
        </a:p>
      </dgm:t>
    </dgm:pt>
    <dgm:pt modelId="{37DAC5A2-2478-473A-BF4D-E20718B4537C}" type="sibTrans" cxnId="{E5219A7B-6D8C-4075-83AC-2A0BB29BB6C0}">
      <dgm:prSet/>
      <dgm:spPr/>
      <dgm:t>
        <a:bodyPr/>
        <a:lstStyle/>
        <a:p>
          <a:endParaRPr lang="en-PH"/>
        </a:p>
      </dgm:t>
    </dgm:pt>
    <dgm:pt modelId="{0C4D6D9C-9BD0-4490-A52A-361796AE2BF0}">
      <dgm:prSet phldrT="[Text]"/>
      <dgm:spPr/>
      <dgm:t>
        <a:bodyPr/>
        <a:lstStyle/>
        <a:p>
          <a:endParaRPr lang="en-PH" dirty="0"/>
        </a:p>
      </dgm:t>
    </dgm:pt>
    <dgm:pt modelId="{AF8847E3-FFC0-42E7-BD31-5A980E770F7F}" type="sibTrans" cxnId="{2B332A60-A9F0-48C2-8897-8111A3798E3A}">
      <dgm:prSet/>
      <dgm:spPr/>
      <dgm:t>
        <a:bodyPr/>
        <a:lstStyle/>
        <a:p>
          <a:endParaRPr lang="en-PH"/>
        </a:p>
      </dgm:t>
    </dgm:pt>
    <dgm:pt modelId="{4F5DB6B4-76F8-4959-95A4-1A7460AE287C}" type="parTrans" cxnId="{2B332A60-A9F0-48C2-8897-8111A3798E3A}">
      <dgm:prSet/>
      <dgm:spPr/>
      <dgm:t>
        <a:bodyPr/>
        <a:lstStyle/>
        <a:p>
          <a:endParaRPr lang="en-PH"/>
        </a:p>
      </dgm:t>
    </dgm:pt>
    <dgm:pt modelId="{139B031F-DE0C-4AA4-8023-2634948DD782}">
      <dgm:prSet custT="1"/>
      <dgm:spPr/>
      <dgm:t>
        <a:bodyPr/>
        <a:lstStyle/>
        <a:p>
          <a:r>
            <a:rPr lang="en-PH" sz="2400" dirty="0" smtClean="0"/>
            <a:t>Diverse </a:t>
          </a:r>
          <a:r>
            <a:rPr lang="en-PH" sz="2400" dirty="0" err="1" smtClean="0"/>
            <a:t>multinazionali</a:t>
          </a:r>
          <a:r>
            <a:rPr lang="en-PH" sz="2400" dirty="0" smtClean="0"/>
            <a:t> </a:t>
          </a:r>
          <a:r>
            <a:rPr lang="en-PH" sz="2400" dirty="0" err="1" smtClean="0"/>
            <a:t>investono</a:t>
          </a:r>
          <a:r>
            <a:rPr lang="en-PH" sz="2400" dirty="0" smtClean="0"/>
            <a:t> </a:t>
          </a:r>
          <a:r>
            <a:rPr lang="en-PH" sz="2400" dirty="0" err="1" smtClean="0"/>
            <a:t>nell’industria</a:t>
          </a:r>
          <a:r>
            <a:rPr lang="en-PH" sz="2400" dirty="0" smtClean="0"/>
            <a:t> </a:t>
          </a:r>
          <a:r>
            <a:rPr lang="en-PH" sz="2400" dirty="0" err="1" smtClean="0"/>
            <a:t>agroalimentare</a:t>
          </a:r>
          <a:r>
            <a:rPr lang="en-PH" sz="2400" dirty="0" smtClean="0"/>
            <a:t> (food &amp; beverage) e del </a:t>
          </a:r>
          <a:r>
            <a:rPr lang="en-PH" sz="2400" dirty="0" err="1" smtClean="0"/>
            <a:t>tabacco</a:t>
          </a:r>
          <a:endParaRPr lang="en-PH" sz="2400" dirty="0"/>
        </a:p>
      </dgm:t>
    </dgm:pt>
    <dgm:pt modelId="{A6943157-2178-47B2-B3E0-45D8475A6E89}" type="parTrans" cxnId="{4CA2BDD1-E52C-41F2-802A-025D40485FB5}">
      <dgm:prSet/>
      <dgm:spPr/>
      <dgm:t>
        <a:bodyPr/>
        <a:lstStyle/>
        <a:p>
          <a:endParaRPr lang="en-PH"/>
        </a:p>
      </dgm:t>
    </dgm:pt>
    <dgm:pt modelId="{7E4B14CE-70D1-4BEF-9A27-049C4B1E3A70}" type="sibTrans" cxnId="{4CA2BDD1-E52C-41F2-802A-025D40485FB5}">
      <dgm:prSet/>
      <dgm:spPr/>
      <dgm:t>
        <a:bodyPr/>
        <a:lstStyle/>
        <a:p>
          <a:endParaRPr lang="en-PH"/>
        </a:p>
      </dgm:t>
    </dgm:pt>
    <dgm:pt modelId="{600B14EB-2229-44F3-B8D9-8939A6498918}">
      <dgm:prSet/>
      <dgm:spPr/>
      <dgm:t>
        <a:bodyPr/>
        <a:lstStyle/>
        <a:p>
          <a:endParaRPr lang="en-PH" dirty="0"/>
        </a:p>
      </dgm:t>
    </dgm:pt>
    <dgm:pt modelId="{C30C5AFA-310D-41DD-9A4F-89F707850054}" type="parTrans" cxnId="{8A927D39-9849-4801-97CC-BE1BF6B81669}">
      <dgm:prSet/>
      <dgm:spPr/>
      <dgm:t>
        <a:bodyPr/>
        <a:lstStyle/>
        <a:p>
          <a:endParaRPr lang="en-PH"/>
        </a:p>
      </dgm:t>
    </dgm:pt>
    <dgm:pt modelId="{B58D2FF6-F6D7-4846-AFAC-A0D3627FACCE}" type="sibTrans" cxnId="{8A927D39-9849-4801-97CC-BE1BF6B81669}">
      <dgm:prSet/>
      <dgm:spPr/>
      <dgm:t>
        <a:bodyPr/>
        <a:lstStyle/>
        <a:p>
          <a:endParaRPr lang="en-PH"/>
        </a:p>
      </dgm:t>
    </dgm:pt>
    <dgm:pt modelId="{4750FBA3-6812-4EE1-9493-B33FB5BA24AD}">
      <dgm:prSet custT="1"/>
      <dgm:spPr/>
      <dgm:t>
        <a:bodyPr/>
        <a:lstStyle/>
        <a:p>
          <a:r>
            <a:rPr lang="en-PH" sz="2400" baseline="0" dirty="0" smtClean="0">
              <a:solidFill>
                <a:schemeClr val="tx1"/>
              </a:solidFill>
              <a:effectLst/>
              <a:latin typeface="+mn-lt"/>
              <a:ea typeface="+mn-ea"/>
              <a:cs typeface="+mn-cs"/>
            </a:rPr>
            <a:t>Le </a:t>
          </a:r>
          <a:r>
            <a:rPr lang="en-PH" sz="2400" baseline="0" dirty="0" err="1" smtClean="0">
              <a:solidFill>
                <a:schemeClr val="tx1"/>
              </a:solidFill>
              <a:effectLst/>
              <a:latin typeface="+mn-lt"/>
              <a:ea typeface="+mn-ea"/>
              <a:cs typeface="+mn-cs"/>
            </a:rPr>
            <a:t>coltivazioni</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rappresentano</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il</a:t>
          </a:r>
          <a:r>
            <a:rPr lang="en-PH" sz="2400" baseline="0" dirty="0" smtClean="0">
              <a:solidFill>
                <a:schemeClr val="tx1"/>
              </a:solidFill>
              <a:effectLst/>
              <a:latin typeface="+mn-lt"/>
              <a:ea typeface="+mn-ea"/>
              <a:cs typeface="+mn-cs"/>
            </a:rPr>
            <a:t> 52.72% </a:t>
          </a:r>
          <a:r>
            <a:rPr lang="en-PH" sz="2400" baseline="0" dirty="0" err="1" smtClean="0">
              <a:solidFill>
                <a:schemeClr val="tx1"/>
              </a:solidFill>
              <a:effectLst/>
              <a:latin typeface="+mn-lt"/>
              <a:ea typeface="+mn-ea"/>
              <a:cs typeface="+mn-cs"/>
            </a:rPr>
            <a:t>della</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produzione</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agricola</a:t>
          </a:r>
          <a:r>
            <a:rPr lang="en-PH" sz="2400" baseline="0" dirty="0" smtClean="0">
              <a:solidFill>
                <a:schemeClr val="tx1"/>
              </a:solidFill>
              <a:effectLst/>
              <a:latin typeface="+mn-lt"/>
              <a:ea typeface="+mn-ea"/>
              <a:cs typeface="+mn-cs"/>
            </a:rPr>
            <a:t> </a:t>
          </a:r>
          <a:r>
            <a:rPr lang="en-PH" sz="2400" baseline="0" dirty="0" err="1" smtClean="0">
              <a:solidFill>
                <a:schemeClr val="tx1"/>
              </a:solidFill>
              <a:effectLst/>
              <a:latin typeface="+mn-lt"/>
              <a:ea typeface="+mn-ea"/>
              <a:cs typeface="+mn-cs"/>
            </a:rPr>
            <a:t>complessiva</a:t>
          </a:r>
          <a:r>
            <a:rPr lang="en-PH" sz="2400" baseline="0" dirty="0" smtClean="0">
              <a:solidFill>
                <a:schemeClr val="tx1"/>
              </a:solidFill>
              <a:effectLst/>
              <a:latin typeface="+mn-lt"/>
              <a:ea typeface="+mn-ea"/>
              <a:cs typeface="+mn-cs"/>
            </a:rPr>
            <a:t>. </a:t>
          </a:r>
          <a:r>
            <a:rPr lang="en-PH" sz="2400" dirty="0" smtClean="0"/>
            <a:t>La </a:t>
          </a:r>
          <a:r>
            <a:rPr lang="en-PH" sz="2400" dirty="0" err="1" smtClean="0"/>
            <a:t>produzione</a:t>
          </a:r>
          <a:r>
            <a:rPr lang="en-PH" sz="2400" dirty="0" smtClean="0"/>
            <a:t> di </a:t>
          </a:r>
          <a:r>
            <a:rPr lang="en-PH" sz="2400" dirty="0" err="1" smtClean="0"/>
            <a:t>Palay</a:t>
          </a:r>
          <a:r>
            <a:rPr lang="en-PH" sz="2400" dirty="0" smtClean="0"/>
            <a:t> (</a:t>
          </a:r>
          <a:r>
            <a:rPr lang="en-PH" sz="2400" dirty="0" err="1" smtClean="0"/>
            <a:t>riso</a:t>
          </a:r>
          <a:r>
            <a:rPr lang="en-PH" sz="2400" dirty="0" smtClean="0"/>
            <a:t>) e di </a:t>
          </a:r>
          <a:r>
            <a:rPr lang="en-PH" sz="2400" dirty="0" err="1" smtClean="0"/>
            <a:t>mais</a:t>
          </a:r>
          <a:r>
            <a:rPr lang="en-PH" sz="2400" dirty="0" smtClean="0"/>
            <a:t> </a:t>
          </a:r>
          <a:r>
            <a:rPr lang="en-PH" sz="2400" dirty="0" err="1" smtClean="0"/>
            <a:t>stanno</a:t>
          </a:r>
          <a:r>
            <a:rPr lang="en-PH" sz="2400" dirty="0" smtClean="0"/>
            <a:t> </a:t>
          </a:r>
          <a:r>
            <a:rPr lang="en-PH" sz="2400" dirty="0" err="1" smtClean="0"/>
            <a:t>registrando</a:t>
          </a:r>
          <a:r>
            <a:rPr lang="en-PH" sz="2400" dirty="0" smtClean="0"/>
            <a:t> un </a:t>
          </a:r>
          <a:r>
            <a:rPr lang="en-PH" sz="2400" dirty="0" err="1" smtClean="0"/>
            <a:t>incremento</a:t>
          </a:r>
          <a:r>
            <a:rPr lang="en-PH" sz="2400" dirty="0" smtClean="0"/>
            <a:t> </a:t>
          </a:r>
          <a:r>
            <a:rPr lang="en-PH" sz="2400" dirty="0" err="1" smtClean="0"/>
            <a:t>significativo</a:t>
          </a:r>
          <a:r>
            <a:rPr lang="en-PH" sz="2400" dirty="0" smtClean="0"/>
            <a:t> </a:t>
          </a:r>
          <a:r>
            <a:rPr lang="en-PH" sz="2400" dirty="0" err="1" smtClean="0"/>
            <a:t>negli</a:t>
          </a:r>
          <a:r>
            <a:rPr lang="en-PH" sz="2400" dirty="0" smtClean="0"/>
            <a:t> </a:t>
          </a:r>
          <a:r>
            <a:rPr lang="en-PH" sz="2400" dirty="0" err="1" smtClean="0"/>
            <a:t>ultimi</a:t>
          </a:r>
          <a:r>
            <a:rPr lang="en-PH" sz="2400" dirty="0" smtClean="0"/>
            <a:t> </a:t>
          </a:r>
          <a:r>
            <a:rPr lang="en-PH" sz="2400" dirty="0" err="1" smtClean="0"/>
            <a:t>anni</a:t>
          </a:r>
          <a:endParaRPr lang="en-PH" sz="2400" dirty="0"/>
        </a:p>
      </dgm:t>
    </dgm:pt>
    <dgm:pt modelId="{537842A4-391F-4A84-BBFE-5B979D10F437}" type="parTrans" cxnId="{F9286BE3-9944-421A-920A-57DE89F88240}">
      <dgm:prSet/>
      <dgm:spPr/>
      <dgm:t>
        <a:bodyPr/>
        <a:lstStyle/>
        <a:p>
          <a:endParaRPr lang="en-PH"/>
        </a:p>
      </dgm:t>
    </dgm:pt>
    <dgm:pt modelId="{E08C4813-58D7-4EEB-8582-032EA8DA4243}" type="sibTrans" cxnId="{F9286BE3-9944-421A-920A-57DE89F88240}">
      <dgm:prSet/>
      <dgm:spPr/>
      <dgm:t>
        <a:bodyPr/>
        <a:lstStyle/>
        <a:p>
          <a:endParaRPr lang="en-PH"/>
        </a:p>
      </dgm:t>
    </dgm:pt>
    <dgm:pt modelId="{51D91431-5D40-45C6-9755-882581023A4A}" type="pres">
      <dgm:prSet presAssocID="{246CEAA6-1268-4062-B0F8-6455E615697A}" presName="linearFlow" presStyleCnt="0">
        <dgm:presLayoutVars>
          <dgm:dir/>
          <dgm:animLvl val="lvl"/>
          <dgm:resizeHandles val="exact"/>
        </dgm:presLayoutVars>
      </dgm:prSet>
      <dgm:spPr/>
      <dgm:t>
        <a:bodyPr/>
        <a:lstStyle/>
        <a:p>
          <a:endParaRPr lang="en-PH"/>
        </a:p>
      </dgm:t>
    </dgm:pt>
    <dgm:pt modelId="{9E86D7F9-2CCC-4D88-96ED-09388287B71E}" type="pres">
      <dgm:prSet presAssocID="{292D5961-49DE-4F1D-A381-144E70D46318}" presName="composite" presStyleCnt="0"/>
      <dgm:spPr/>
    </dgm:pt>
    <dgm:pt modelId="{EA940362-DDAE-46B4-8603-BFC85CC4A4A7}" type="pres">
      <dgm:prSet presAssocID="{292D5961-49DE-4F1D-A381-144E70D46318}" presName="parentText" presStyleLbl="alignNode1" presStyleIdx="0" presStyleCnt="3">
        <dgm:presLayoutVars>
          <dgm:chMax val="1"/>
          <dgm:bulletEnabled val="1"/>
        </dgm:presLayoutVars>
      </dgm:prSet>
      <dgm:spPr/>
      <dgm:t>
        <a:bodyPr/>
        <a:lstStyle/>
        <a:p>
          <a:endParaRPr lang="en-PH"/>
        </a:p>
      </dgm:t>
    </dgm:pt>
    <dgm:pt modelId="{38A5EC35-F3A1-4E11-9931-3A61853E96D5}" type="pres">
      <dgm:prSet presAssocID="{292D5961-49DE-4F1D-A381-144E70D46318}" presName="descendantText" presStyleLbl="alignAcc1" presStyleIdx="0" presStyleCnt="3">
        <dgm:presLayoutVars>
          <dgm:bulletEnabled val="1"/>
        </dgm:presLayoutVars>
      </dgm:prSet>
      <dgm:spPr/>
      <dgm:t>
        <a:bodyPr/>
        <a:lstStyle/>
        <a:p>
          <a:endParaRPr lang="en-PH"/>
        </a:p>
      </dgm:t>
    </dgm:pt>
    <dgm:pt modelId="{598FC41D-FDFA-410D-8A75-BB4E111596CD}" type="pres">
      <dgm:prSet presAssocID="{5B04FB43-1399-4B46-B64E-1981ECF46DE3}" presName="sp" presStyleCnt="0"/>
      <dgm:spPr/>
    </dgm:pt>
    <dgm:pt modelId="{03292BB3-5151-47D3-905D-0EE03F11DA1D}" type="pres">
      <dgm:prSet presAssocID="{0C4D6D9C-9BD0-4490-A52A-361796AE2BF0}" presName="composite" presStyleCnt="0"/>
      <dgm:spPr/>
    </dgm:pt>
    <dgm:pt modelId="{9D76297D-651C-4FB7-8EA7-84C9E65A595E}" type="pres">
      <dgm:prSet presAssocID="{0C4D6D9C-9BD0-4490-A52A-361796AE2BF0}" presName="parentText" presStyleLbl="alignNode1" presStyleIdx="1" presStyleCnt="3">
        <dgm:presLayoutVars>
          <dgm:chMax val="1"/>
          <dgm:bulletEnabled val="1"/>
        </dgm:presLayoutVars>
      </dgm:prSet>
      <dgm:spPr/>
      <dgm:t>
        <a:bodyPr/>
        <a:lstStyle/>
        <a:p>
          <a:endParaRPr lang="en-PH"/>
        </a:p>
      </dgm:t>
    </dgm:pt>
    <dgm:pt modelId="{2953B6E5-B79F-442F-B4FE-174C671A22B6}" type="pres">
      <dgm:prSet presAssocID="{0C4D6D9C-9BD0-4490-A52A-361796AE2BF0}" presName="descendantText" presStyleLbl="alignAcc1" presStyleIdx="1" presStyleCnt="3" custScaleX="97256" custScaleY="107688" custLinFactNeighborX="-1143" custLinFactNeighborY="84">
        <dgm:presLayoutVars>
          <dgm:bulletEnabled val="1"/>
        </dgm:presLayoutVars>
      </dgm:prSet>
      <dgm:spPr/>
      <dgm:t>
        <a:bodyPr/>
        <a:lstStyle/>
        <a:p>
          <a:endParaRPr lang="en-PH"/>
        </a:p>
      </dgm:t>
    </dgm:pt>
    <dgm:pt modelId="{8878D6B5-A5E5-4D7F-A078-143DD5F518BC}" type="pres">
      <dgm:prSet presAssocID="{AF8847E3-FFC0-42E7-BD31-5A980E770F7F}" presName="sp" presStyleCnt="0"/>
      <dgm:spPr/>
    </dgm:pt>
    <dgm:pt modelId="{F8988D23-A6AE-4DEA-AB51-4F401AD6E745}" type="pres">
      <dgm:prSet presAssocID="{600B14EB-2229-44F3-B8D9-8939A6498918}" presName="composite" presStyleCnt="0"/>
      <dgm:spPr/>
    </dgm:pt>
    <dgm:pt modelId="{0F6B65F4-1AD9-4F7A-B50F-98D90A2D2CB4}" type="pres">
      <dgm:prSet presAssocID="{600B14EB-2229-44F3-B8D9-8939A6498918}" presName="parentText" presStyleLbl="alignNode1" presStyleIdx="2" presStyleCnt="3">
        <dgm:presLayoutVars>
          <dgm:chMax val="1"/>
          <dgm:bulletEnabled val="1"/>
        </dgm:presLayoutVars>
      </dgm:prSet>
      <dgm:spPr/>
      <dgm:t>
        <a:bodyPr/>
        <a:lstStyle/>
        <a:p>
          <a:endParaRPr lang="en-PH"/>
        </a:p>
      </dgm:t>
    </dgm:pt>
    <dgm:pt modelId="{45E530C9-D735-456A-86D7-7BE2B3B4A7B0}" type="pres">
      <dgm:prSet presAssocID="{600B14EB-2229-44F3-B8D9-8939A6498918}" presName="descendantText" presStyleLbl="alignAcc1" presStyleIdx="2" presStyleCnt="3">
        <dgm:presLayoutVars>
          <dgm:bulletEnabled val="1"/>
        </dgm:presLayoutVars>
      </dgm:prSet>
      <dgm:spPr/>
      <dgm:t>
        <a:bodyPr/>
        <a:lstStyle/>
        <a:p>
          <a:endParaRPr lang="en-PH"/>
        </a:p>
      </dgm:t>
    </dgm:pt>
  </dgm:ptLst>
  <dgm:cxnLst>
    <dgm:cxn modelId="{4CA2BDD1-E52C-41F2-802A-025D40485FB5}" srcId="{600B14EB-2229-44F3-B8D9-8939A6498918}" destId="{139B031F-DE0C-4AA4-8023-2634948DD782}" srcOrd="0" destOrd="0" parTransId="{A6943157-2178-47B2-B3E0-45D8475A6E89}" sibTransId="{7E4B14CE-70D1-4BEF-9A27-049C4B1E3A70}"/>
    <dgm:cxn modelId="{2B332A60-A9F0-48C2-8897-8111A3798E3A}" srcId="{246CEAA6-1268-4062-B0F8-6455E615697A}" destId="{0C4D6D9C-9BD0-4490-A52A-361796AE2BF0}" srcOrd="1" destOrd="0" parTransId="{4F5DB6B4-76F8-4959-95A4-1A7460AE287C}" sibTransId="{AF8847E3-FFC0-42E7-BD31-5A980E770F7F}"/>
    <dgm:cxn modelId="{E5219A7B-6D8C-4075-83AC-2A0BB29BB6C0}" srcId="{292D5961-49DE-4F1D-A381-144E70D46318}" destId="{89DE00F5-250B-452E-8D9A-4FFBF43BBF36}" srcOrd="0" destOrd="0" parTransId="{A48AC2D8-B96D-4105-9135-ED5412BC31A9}" sibTransId="{37DAC5A2-2478-473A-BF4D-E20718B4537C}"/>
    <dgm:cxn modelId="{E3D1E16B-D328-42E4-AE03-46C125CA39D5}" type="presOf" srcId="{600B14EB-2229-44F3-B8D9-8939A6498918}" destId="{0F6B65F4-1AD9-4F7A-B50F-98D90A2D2CB4}" srcOrd="0" destOrd="0" presId="urn:microsoft.com/office/officeart/2005/8/layout/chevron2"/>
    <dgm:cxn modelId="{9F1BA62D-C5BA-4B2B-BEFF-9DEE46A06249}" srcId="{246CEAA6-1268-4062-B0F8-6455E615697A}" destId="{292D5961-49DE-4F1D-A381-144E70D46318}" srcOrd="0" destOrd="0" parTransId="{41F9CA7E-8B4D-4669-9E7A-983A61040315}" sibTransId="{5B04FB43-1399-4B46-B64E-1981ECF46DE3}"/>
    <dgm:cxn modelId="{CFDDC30D-1E12-4155-8036-6EB2D08D7E13}" type="presOf" srcId="{139B031F-DE0C-4AA4-8023-2634948DD782}" destId="{45E530C9-D735-456A-86D7-7BE2B3B4A7B0}" srcOrd="0" destOrd="0" presId="urn:microsoft.com/office/officeart/2005/8/layout/chevron2"/>
    <dgm:cxn modelId="{2139FAF7-E7C4-4CCC-97CD-37E9220E2C6C}" type="presOf" srcId="{0C4D6D9C-9BD0-4490-A52A-361796AE2BF0}" destId="{9D76297D-651C-4FB7-8EA7-84C9E65A595E}" srcOrd="0" destOrd="0" presId="urn:microsoft.com/office/officeart/2005/8/layout/chevron2"/>
    <dgm:cxn modelId="{8A927D39-9849-4801-97CC-BE1BF6B81669}" srcId="{246CEAA6-1268-4062-B0F8-6455E615697A}" destId="{600B14EB-2229-44F3-B8D9-8939A6498918}" srcOrd="2" destOrd="0" parTransId="{C30C5AFA-310D-41DD-9A4F-89F707850054}" sibTransId="{B58D2FF6-F6D7-4846-AFAC-A0D3627FACCE}"/>
    <dgm:cxn modelId="{479D33EE-3233-4B34-9C34-1DA0375612E1}" type="presOf" srcId="{246CEAA6-1268-4062-B0F8-6455E615697A}" destId="{51D91431-5D40-45C6-9755-882581023A4A}" srcOrd="0" destOrd="0" presId="urn:microsoft.com/office/officeart/2005/8/layout/chevron2"/>
    <dgm:cxn modelId="{C73957BE-24C7-40DF-AEC6-D002BAB49C93}" type="presOf" srcId="{89DE00F5-250B-452E-8D9A-4FFBF43BBF36}" destId="{38A5EC35-F3A1-4E11-9931-3A61853E96D5}" srcOrd="0" destOrd="0" presId="urn:microsoft.com/office/officeart/2005/8/layout/chevron2"/>
    <dgm:cxn modelId="{F9286BE3-9944-421A-920A-57DE89F88240}" srcId="{0C4D6D9C-9BD0-4490-A52A-361796AE2BF0}" destId="{4750FBA3-6812-4EE1-9493-B33FB5BA24AD}" srcOrd="0" destOrd="0" parTransId="{537842A4-391F-4A84-BBFE-5B979D10F437}" sibTransId="{E08C4813-58D7-4EEB-8582-032EA8DA4243}"/>
    <dgm:cxn modelId="{AA56138B-9970-4356-A619-EFB916440FB7}" type="presOf" srcId="{292D5961-49DE-4F1D-A381-144E70D46318}" destId="{EA940362-DDAE-46B4-8603-BFC85CC4A4A7}" srcOrd="0" destOrd="0" presId="urn:microsoft.com/office/officeart/2005/8/layout/chevron2"/>
    <dgm:cxn modelId="{5924D805-D422-4550-8DB9-C34974491084}" type="presOf" srcId="{4750FBA3-6812-4EE1-9493-B33FB5BA24AD}" destId="{2953B6E5-B79F-442F-B4FE-174C671A22B6}" srcOrd="0" destOrd="0" presId="urn:microsoft.com/office/officeart/2005/8/layout/chevron2"/>
    <dgm:cxn modelId="{C1236914-1A6C-456E-98B1-3D18FA2E9E5E}" type="presParOf" srcId="{51D91431-5D40-45C6-9755-882581023A4A}" destId="{9E86D7F9-2CCC-4D88-96ED-09388287B71E}" srcOrd="0" destOrd="0" presId="urn:microsoft.com/office/officeart/2005/8/layout/chevron2"/>
    <dgm:cxn modelId="{80B40089-A0BE-409F-898E-54B59CF78B33}" type="presParOf" srcId="{9E86D7F9-2CCC-4D88-96ED-09388287B71E}" destId="{EA940362-DDAE-46B4-8603-BFC85CC4A4A7}" srcOrd="0" destOrd="0" presId="urn:microsoft.com/office/officeart/2005/8/layout/chevron2"/>
    <dgm:cxn modelId="{362546EC-34E0-4450-92C3-21EEA349590B}" type="presParOf" srcId="{9E86D7F9-2CCC-4D88-96ED-09388287B71E}" destId="{38A5EC35-F3A1-4E11-9931-3A61853E96D5}" srcOrd="1" destOrd="0" presId="urn:microsoft.com/office/officeart/2005/8/layout/chevron2"/>
    <dgm:cxn modelId="{17F67297-7349-469A-A0A6-577E2F60B4DF}" type="presParOf" srcId="{51D91431-5D40-45C6-9755-882581023A4A}" destId="{598FC41D-FDFA-410D-8A75-BB4E111596CD}" srcOrd="1" destOrd="0" presId="urn:microsoft.com/office/officeart/2005/8/layout/chevron2"/>
    <dgm:cxn modelId="{9DDD4209-5528-464A-96F2-147BDC4F8839}" type="presParOf" srcId="{51D91431-5D40-45C6-9755-882581023A4A}" destId="{03292BB3-5151-47D3-905D-0EE03F11DA1D}" srcOrd="2" destOrd="0" presId="urn:microsoft.com/office/officeart/2005/8/layout/chevron2"/>
    <dgm:cxn modelId="{2BE25605-D06F-4BAE-A4D4-CF8CD1457350}" type="presParOf" srcId="{03292BB3-5151-47D3-905D-0EE03F11DA1D}" destId="{9D76297D-651C-4FB7-8EA7-84C9E65A595E}" srcOrd="0" destOrd="0" presId="urn:microsoft.com/office/officeart/2005/8/layout/chevron2"/>
    <dgm:cxn modelId="{8C5721BC-5FCE-42E2-92A2-D990661EFA94}" type="presParOf" srcId="{03292BB3-5151-47D3-905D-0EE03F11DA1D}" destId="{2953B6E5-B79F-442F-B4FE-174C671A22B6}" srcOrd="1" destOrd="0" presId="urn:microsoft.com/office/officeart/2005/8/layout/chevron2"/>
    <dgm:cxn modelId="{C35C9945-466F-4A34-8EA6-30658E9663BF}" type="presParOf" srcId="{51D91431-5D40-45C6-9755-882581023A4A}" destId="{8878D6B5-A5E5-4D7F-A078-143DD5F518BC}" srcOrd="3" destOrd="0" presId="urn:microsoft.com/office/officeart/2005/8/layout/chevron2"/>
    <dgm:cxn modelId="{F2C7C8A1-FFC8-4BE2-847C-268AB9D91341}" type="presParOf" srcId="{51D91431-5D40-45C6-9755-882581023A4A}" destId="{F8988D23-A6AE-4DEA-AB51-4F401AD6E745}" srcOrd="4" destOrd="0" presId="urn:microsoft.com/office/officeart/2005/8/layout/chevron2"/>
    <dgm:cxn modelId="{C0092F4B-F5ED-4926-9443-8B3927E272D1}" type="presParOf" srcId="{F8988D23-A6AE-4DEA-AB51-4F401AD6E745}" destId="{0F6B65F4-1AD9-4F7A-B50F-98D90A2D2CB4}" srcOrd="0" destOrd="0" presId="urn:microsoft.com/office/officeart/2005/8/layout/chevron2"/>
    <dgm:cxn modelId="{8D43F16A-B88A-4532-860D-BB5A22A7A313}" type="presParOf" srcId="{F8988D23-A6AE-4DEA-AB51-4F401AD6E745}" destId="{45E530C9-D735-456A-86D7-7BE2B3B4A7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99B915-004D-4457-AE58-A302E62AD567}" type="doc">
      <dgm:prSet loTypeId="urn:microsoft.com/office/officeart/2005/8/layout/pyramid2" loCatId="list" qsTypeId="urn:microsoft.com/office/officeart/2005/8/quickstyle/simple1" qsCatId="simple" csTypeId="urn:microsoft.com/office/officeart/2005/8/colors/accent1_2" csCatId="accent1" phldr="1"/>
      <dgm:spPr/>
    </dgm:pt>
    <dgm:pt modelId="{8F930893-369E-4EF9-A3F1-B6B9FF780531}">
      <dgm:prSet phldrT="[Text]" custT="1"/>
      <dgm:spPr/>
      <dgm:t>
        <a:bodyPr/>
        <a:lstStyle/>
        <a:p>
          <a:r>
            <a:rPr lang="en-PH" sz="2000" b="1" dirty="0" err="1" smtClean="0"/>
            <a:t>Prodotti</a:t>
          </a:r>
          <a:r>
            <a:rPr lang="en-PH" sz="2000" b="1" dirty="0" smtClean="0"/>
            <a:t>  </a:t>
          </a:r>
          <a:r>
            <a:rPr lang="en-PH" sz="2000" b="1" dirty="0" err="1" smtClean="0"/>
            <a:t>ottenuti</a:t>
          </a:r>
          <a:r>
            <a:rPr lang="en-PH" sz="2000" b="1" dirty="0" smtClean="0"/>
            <a:t> </a:t>
          </a:r>
          <a:r>
            <a:rPr lang="en-PH" sz="2000" b="1" dirty="0" err="1" smtClean="0"/>
            <a:t>dalla</a:t>
          </a:r>
          <a:r>
            <a:rPr lang="en-PH" sz="2000" b="1" dirty="0" smtClean="0"/>
            <a:t> </a:t>
          </a:r>
          <a:r>
            <a:rPr lang="en-PH" sz="2000" b="1" dirty="0" err="1" smtClean="0"/>
            <a:t>noce</a:t>
          </a:r>
          <a:r>
            <a:rPr lang="en-PH" sz="2000" b="1" dirty="0" smtClean="0"/>
            <a:t> di </a:t>
          </a:r>
          <a:r>
            <a:rPr lang="en-PH" sz="2000" b="1" dirty="0" err="1" smtClean="0"/>
            <a:t>cocco</a:t>
          </a:r>
          <a:r>
            <a:rPr lang="en-PH" sz="2000" b="1" dirty="0" smtClean="0"/>
            <a:t>, </a:t>
          </a:r>
          <a:r>
            <a:rPr lang="en-PH" sz="2000" b="1" dirty="0" err="1" smtClean="0"/>
            <a:t>zucchero</a:t>
          </a:r>
          <a:r>
            <a:rPr lang="en-PH" sz="2000" b="1" dirty="0" smtClean="0"/>
            <a:t> e </a:t>
          </a:r>
          <a:r>
            <a:rPr lang="en-PH" sz="2000" b="1" dirty="0" err="1" smtClean="0"/>
            <a:t>caffe</a:t>
          </a:r>
          <a:r>
            <a:rPr lang="en-PH" sz="2000" b="1" dirty="0" smtClean="0"/>
            <a:t>’</a:t>
          </a:r>
          <a:endParaRPr lang="en-PH" sz="2000" b="1" dirty="0"/>
        </a:p>
      </dgm:t>
    </dgm:pt>
    <dgm:pt modelId="{BF3870DA-54A0-42E7-9FC7-D97E63BAC2DD}" type="parTrans" cxnId="{AB5C6896-A592-4E17-906A-17F919D51D8D}">
      <dgm:prSet/>
      <dgm:spPr/>
      <dgm:t>
        <a:bodyPr/>
        <a:lstStyle/>
        <a:p>
          <a:endParaRPr lang="en-PH"/>
        </a:p>
      </dgm:t>
    </dgm:pt>
    <dgm:pt modelId="{2C5DF0BD-9117-424D-81A2-D4A4AE095EE0}" type="sibTrans" cxnId="{AB5C6896-A592-4E17-906A-17F919D51D8D}">
      <dgm:prSet/>
      <dgm:spPr/>
      <dgm:t>
        <a:bodyPr/>
        <a:lstStyle/>
        <a:p>
          <a:endParaRPr lang="en-PH"/>
        </a:p>
      </dgm:t>
    </dgm:pt>
    <dgm:pt modelId="{841C55DD-206A-46FA-B5C2-262ADADC4040}">
      <dgm:prSet custT="1"/>
      <dgm:spPr/>
      <dgm:t>
        <a:bodyPr/>
        <a:lstStyle/>
        <a:p>
          <a:r>
            <a:rPr lang="it-IT" sz="2000" b="1" dirty="0" smtClean="0"/>
            <a:t>Sistemi e tecnologie per la gestione agricola dopo la raccolta</a:t>
          </a:r>
          <a:endParaRPr lang="en-PH" sz="2000" b="1" dirty="0" smtClean="0"/>
        </a:p>
      </dgm:t>
    </dgm:pt>
    <dgm:pt modelId="{43289359-B52B-4B80-BF15-BA6B79EA80CE}" type="parTrans" cxnId="{C4766EDA-A983-4CC6-A1CB-A6526E30F826}">
      <dgm:prSet/>
      <dgm:spPr/>
      <dgm:t>
        <a:bodyPr/>
        <a:lstStyle/>
        <a:p>
          <a:endParaRPr lang="en-PH"/>
        </a:p>
      </dgm:t>
    </dgm:pt>
    <dgm:pt modelId="{3025B77D-13F5-4204-AB56-19318E099A45}" type="sibTrans" cxnId="{C4766EDA-A983-4CC6-A1CB-A6526E30F826}">
      <dgm:prSet/>
      <dgm:spPr/>
      <dgm:t>
        <a:bodyPr/>
        <a:lstStyle/>
        <a:p>
          <a:endParaRPr lang="en-PH"/>
        </a:p>
      </dgm:t>
    </dgm:pt>
    <dgm:pt modelId="{6AA50F4F-23B1-4C81-A308-972A77650FD5}">
      <dgm:prSet custT="1"/>
      <dgm:spPr/>
      <dgm:t>
        <a:bodyPr/>
        <a:lstStyle/>
        <a:p>
          <a:pPr algn="ctr"/>
          <a:r>
            <a:rPr lang="en-PH" sz="2000" b="1" dirty="0" err="1" smtClean="0"/>
            <a:t>Attrezzature</a:t>
          </a:r>
          <a:r>
            <a:rPr lang="en-PH" sz="2000" b="1" dirty="0" smtClean="0"/>
            <a:t> </a:t>
          </a:r>
          <a:r>
            <a:rPr lang="en-PH" sz="2000" b="1" dirty="0" err="1" smtClean="0"/>
            <a:t>meccaniche</a:t>
          </a:r>
          <a:r>
            <a:rPr lang="en-PH" sz="2000" b="1" dirty="0" smtClean="0"/>
            <a:t> per </a:t>
          </a:r>
          <a:r>
            <a:rPr lang="en-PH" sz="2000" b="1" dirty="0" err="1" smtClean="0"/>
            <a:t>l’industria</a:t>
          </a:r>
          <a:r>
            <a:rPr lang="en-PH" sz="2000" b="1" dirty="0" smtClean="0"/>
            <a:t> </a:t>
          </a:r>
          <a:r>
            <a:rPr lang="en-PH" sz="2000" b="1" dirty="0" err="1" smtClean="0"/>
            <a:t>alimentare</a:t>
          </a:r>
          <a:endParaRPr lang="en-PH" sz="2000" b="1" dirty="0" smtClean="0"/>
        </a:p>
      </dgm:t>
    </dgm:pt>
    <dgm:pt modelId="{99D740BC-2DAD-4E7A-BA52-9553009195FE}" type="parTrans" cxnId="{FB8F8BB8-5658-458F-A54F-8647EB92CCB4}">
      <dgm:prSet/>
      <dgm:spPr/>
      <dgm:t>
        <a:bodyPr/>
        <a:lstStyle/>
        <a:p>
          <a:endParaRPr lang="en-PH"/>
        </a:p>
      </dgm:t>
    </dgm:pt>
    <dgm:pt modelId="{E3B9989B-5F81-4D5C-A277-B92AED579790}" type="sibTrans" cxnId="{FB8F8BB8-5658-458F-A54F-8647EB92CCB4}">
      <dgm:prSet/>
      <dgm:spPr/>
      <dgm:t>
        <a:bodyPr/>
        <a:lstStyle/>
        <a:p>
          <a:endParaRPr lang="en-PH"/>
        </a:p>
      </dgm:t>
    </dgm:pt>
    <dgm:pt modelId="{0CBD030B-2C45-4CA3-BB80-465DB8881F3C}">
      <dgm:prSet custT="1"/>
      <dgm:spPr/>
      <dgm:t>
        <a:bodyPr/>
        <a:lstStyle/>
        <a:p>
          <a:r>
            <a:rPr lang="en-PH" sz="2000" b="1" dirty="0" err="1" smtClean="0"/>
            <a:t>Prodotti</a:t>
          </a:r>
          <a:r>
            <a:rPr lang="en-PH" sz="2000" b="1" dirty="0" smtClean="0"/>
            <a:t> </a:t>
          </a:r>
          <a:r>
            <a:rPr lang="en-PH" sz="2000" b="1" dirty="0" err="1" smtClean="0"/>
            <a:t>risultanti</a:t>
          </a:r>
          <a:r>
            <a:rPr lang="en-PH" sz="2000" b="1" dirty="0" smtClean="0"/>
            <a:t> </a:t>
          </a:r>
          <a:r>
            <a:rPr lang="en-PH" sz="2000" b="1" dirty="0" err="1" smtClean="0"/>
            <a:t>dai</a:t>
          </a:r>
          <a:r>
            <a:rPr lang="en-PH" sz="2000" b="1" dirty="0" smtClean="0"/>
            <a:t> </a:t>
          </a:r>
          <a:r>
            <a:rPr lang="en-PH" sz="2000" b="1" dirty="0" err="1" smtClean="0"/>
            <a:t>processi</a:t>
          </a:r>
          <a:r>
            <a:rPr lang="en-PH" sz="2000" b="1" dirty="0" smtClean="0"/>
            <a:t> di </a:t>
          </a:r>
          <a:r>
            <a:rPr lang="en-PH" sz="2000" b="1" dirty="0" err="1" smtClean="0"/>
            <a:t>traformazione</a:t>
          </a:r>
          <a:r>
            <a:rPr lang="en-PH" sz="2000" b="1" dirty="0" smtClean="0"/>
            <a:t> </a:t>
          </a:r>
          <a:endParaRPr lang="en-PH" sz="2000" b="1" dirty="0"/>
        </a:p>
      </dgm:t>
    </dgm:pt>
    <dgm:pt modelId="{9A362379-AB54-49D8-8228-C6D6E46796E4}" type="parTrans" cxnId="{F9F5D220-7FE1-4501-BB75-52159A8A7CF4}">
      <dgm:prSet/>
      <dgm:spPr/>
      <dgm:t>
        <a:bodyPr/>
        <a:lstStyle/>
        <a:p>
          <a:endParaRPr lang="en-PH"/>
        </a:p>
      </dgm:t>
    </dgm:pt>
    <dgm:pt modelId="{B70E07F2-61B4-45B2-9BFA-DBCAEAB0D054}" type="sibTrans" cxnId="{F9F5D220-7FE1-4501-BB75-52159A8A7CF4}">
      <dgm:prSet/>
      <dgm:spPr/>
      <dgm:t>
        <a:bodyPr/>
        <a:lstStyle/>
        <a:p>
          <a:endParaRPr lang="en-PH"/>
        </a:p>
      </dgm:t>
    </dgm:pt>
    <dgm:pt modelId="{84ECC07D-749E-48D1-8EC7-C1ED2FFC64A6}">
      <dgm:prSet custT="1"/>
      <dgm:spPr/>
      <dgm:t>
        <a:bodyPr/>
        <a:lstStyle/>
        <a:p>
          <a:r>
            <a:rPr lang="en-PH" sz="2000" b="1" dirty="0" err="1" smtClean="0">
              <a:solidFill>
                <a:schemeClr val="tx1"/>
              </a:solidFill>
              <a:effectLst/>
              <a:latin typeface="+mn-lt"/>
              <a:ea typeface="+mn-ea"/>
              <a:cs typeface="+mn-cs"/>
            </a:rPr>
            <a:t>Importazione</a:t>
          </a:r>
          <a:r>
            <a:rPr lang="en-PH" sz="2000" b="1" dirty="0" smtClean="0">
              <a:solidFill>
                <a:schemeClr val="tx1"/>
              </a:solidFill>
              <a:effectLst/>
              <a:latin typeface="+mn-lt"/>
              <a:ea typeface="+mn-ea"/>
              <a:cs typeface="+mn-cs"/>
            </a:rPr>
            <a:t> di </a:t>
          </a:r>
          <a:r>
            <a:rPr lang="en-PH" sz="2000" b="1" dirty="0" err="1" smtClean="0">
              <a:solidFill>
                <a:schemeClr val="tx1"/>
              </a:solidFill>
              <a:effectLst/>
              <a:latin typeface="+mn-lt"/>
              <a:ea typeface="+mn-ea"/>
              <a:cs typeface="+mn-cs"/>
            </a:rPr>
            <a:t>prodotti</a:t>
          </a:r>
          <a:r>
            <a:rPr lang="en-PH" sz="2000" b="1" dirty="0" smtClean="0">
              <a:solidFill>
                <a:schemeClr val="tx1"/>
              </a:solidFill>
              <a:effectLst/>
              <a:latin typeface="+mn-lt"/>
              <a:ea typeface="+mn-ea"/>
              <a:cs typeface="+mn-cs"/>
            </a:rPr>
            <a:t> </a:t>
          </a:r>
          <a:r>
            <a:rPr lang="en-PH" sz="2000" b="1" dirty="0" err="1" smtClean="0">
              <a:solidFill>
                <a:schemeClr val="tx1"/>
              </a:solidFill>
              <a:effectLst/>
              <a:latin typeface="+mn-lt"/>
              <a:ea typeface="+mn-ea"/>
              <a:cs typeface="+mn-cs"/>
            </a:rPr>
            <a:t>alimentari</a:t>
          </a:r>
          <a:r>
            <a:rPr lang="en-PH" sz="2000" b="1" dirty="0" smtClean="0">
              <a:solidFill>
                <a:schemeClr val="tx1"/>
              </a:solidFill>
              <a:effectLst/>
              <a:latin typeface="+mn-lt"/>
              <a:ea typeface="+mn-ea"/>
              <a:cs typeface="+mn-cs"/>
            </a:rPr>
            <a:t> e </a:t>
          </a:r>
          <a:r>
            <a:rPr lang="en-PH" sz="2000" b="1" dirty="0" err="1" smtClean="0">
              <a:solidFill>
                <a:schemeClr val="tx1"/>
              </a:solidFill>
              <a:effectLst/>
              <a:latin typeface="+mn-lt"/>
              <a:ea typeface="+mn-ea"/>
              <a:cs typeface="+mn-cs"/>
            </a:rPr>
            <a:t>materie</a:t>
          </a:r>
          <a:r>
            <a:rPr lang="en-PH" sz="2000" b="1" dirty="0" smtClean="0">
              <a:solidFill>
                <a:schemeClr val="tx1"/>
              </a:solidFill>
              <a:effectLst/>
              <a:latin typeface="+mn-lt"/>
              <a:ea typeface="+mn-ea"/>
              <a:cs typeface="+mn-cs"/>
            </a:rPr>
            <a:t> prime </a:t>
          </a:r>
          <a:endParaRPr lang="en-PH" sz="2000" b="1" dirty="0"/>
        </a:p>
      </dgm:t>
    </dgm:pt>
    <dgm:pt modelId="{D8850164-592D-4CF8-A7F7-A1FAA86D345B}" type="parTrans" cxnId="{E289033E-8DE2-4887-9594-CBBE7810F1E1}">
      <dgm:prSet/>
      <dgm:spPr/>
      <dgm:t>
        <a:bodyPr/>
        <a:lstStyle/>
        <a:p>
          <a:endParaRPr lang="en-PH"/>
        </a:p>
      </dgm:t>
    </dgm:pt>
    <dgm:pt modelId="{9F0F1955-B707-4BFA-887D-ABF90481A76E}" type="sibTrans" cxnId="{E289033E-8DE2-4887-9594-CBBE7810F1E1}">
      <dgm:prSet/>
      <dgm:spPr/>
      <dgm:t>
        <a:bodyPr/>
        <a:lstStyle/>
        <a:p>
          <a:endParaRPr lang="en-PH"/>
        </a:p>
      </dgm:t>
    </dgm:pt>
    <dgm:pt modelId="{24CE6F02-E9FD-4D76-AD1A-F971BA8733F6}" type="pres">
      <dgm:prSet presAssocID="{DC99B915-004D-4457-AE58-A302E62AD567}" presName="compositeShape" presStyleCnt="0">
        <dgm:presLayoutVars>
          <dgm:dir/>
          <dgm:resizeHandles/>
        </dgm:presLayoutVars>
      </dgm:prSet>
      <dgm:spPr/>
    </dgm:pt>
    <dgm:pt modelId="{80133A8B-2A14-4DFD-B32C-8C04507BEA6B}" type="pres">
      <dgm:prSet presAssocID="{DC99B915-004D-4457-AE58-A302E62AD567}" presName="pyramid" presStyleLbl="node1" presStyleIdx="0" presStyleCnt="1" custLinFactNeighborX="257"/>
      <dgm:spPr>
        <a:blipFill rotWithShape="0">
          <a:blip xmlns:r="http://schemas.openxmlformats.org/officeDocument/2006/relationships" r:embed="rId1"/>
          <a:stretch>
            <a:fillRect/>
          </a:stretch>
        </a:blipFill>
      </dgm:spPr>
    </dgm:pt>
    <dgm:pt modelId="{CC447ECB-3026-44E4-B8D8-17BF0DA6E385}" type="pres">
      <dgm:prSet presAssocID="{DC99B915-004D-4457-AE58-A302E62AD567}" presName="theList" presStyleCnt="0"/>
      <dgm:spPr/>
    </dgm:pt>
    <dgm:pt modelId="{F08A9D92-B7CF-488F-9F85-6E03581E4283}" type="pres">
      <dgm:prSet presAssocID="{8F930893-369E-4EF9-A3F1-B6B9FF780531}" presName="aNode" presStyleLbl="fgAcc1" presStyleIdx="0" presStyleCnt="5">
        <dgm:presLayoutVars>
          <dgm:bulletEnabled val="1"/>
        </dgm:presLayoutVars>
      </dgm:prSet>
      <dgm:spPr/>
      <dgm:t>
        <a:bodyPr/>
        <a:lstStyle/>
        <a:p>
          <a:endParaRPr lang="en-PH"/>
        </a:p>
      </dgm:t>
    </dgm:pt>
    <dgm:pt modelId="{5C87D92C-5016-4351-8698-9DB666772DCE}" type="pres">
      <dgm:prSet presAssocID="{8F930893-369E-4EF9-A3F1-B6B9FF780531}" presName="aSpace" presStyleCnt="0"/>
      <dgm:spPr/>
    </dgm:pt>
    <dgm:pt modelId="{47B36BFC-EF75-49A7-AA3A-C4518ABCD8CC}" type="pres">
      <dgm:prSet presAssocID="{841C55DD-206A-46FA-B5C2-262ADADC4040}" presName="aNode" presStyleLbl="fgAcc1" presStyleIdx="1" presStyleCnt="5">
        <dgm:presLayoutVars>
          <dgm:bulletEnabled val="1"/>
        </dgm:presLayoutVars>
      </dgm:prSet>
      <dgm:spPr/>
      <dgm:t>
        <a:bodyPr/>
        <a:lstStyle/>
        <a:p>
          <a:endParaRPr lang="en-PH"/>
        </a:p>
      </dgm:t>
    </dgm:pt>
    <dgm:pt modelId="{D2A0517C-869C-43C4-9EAB-C91929E98A77}" type="pres">
      <dgm:prSet presAssocID="{841C55DD-206A-46FA-B5C2-262ADADC4040}" presName="aSpace" presStyleCnt="0"/>
      <dgm:spPr/>
    </dgm:pt>
    <dgm:pt modelId="{A3ADD044-B2D1-4AC7-8B3A-946F1A32BAB2}" type="pres">
      <dgm:prSet presAssocID="{6AA50F4F-23B1-4C81-A308-972A77650FD5}" presName="aNode" presStyleLbl="fgAcc1" presStyleIdx="2" presStyleCnt="5">
        <dgm:presLayoutVars>
          <dgm:bulletEnabled val="1"/>
        </dgm:presLayoutVars>
      </dgm:prSet>
      <dgm:spPr/>
      <dgm:t>
        <a:bodyPr/>
        <a:lstStyle/>
        <a:p>
          <a:endParaRPr lang="en-PH"/>
        </a:p>
      </dgm:t>
    </dgm:pt>
    <dgm:pt modelId="{85A9007E-779B-4060-A7B8-2979B92CCB68}" type="pres">
      <dgm:prSet presAssocID="{6AA50F4F-23B1-4C81-A308-972A77650FD5}" presName="aSpace" presStyleCnt="0"/>
      <dgm:spPr/>
    </dgm:pt>
    <dgm:pt modelId="{0780C7BF-CB5B-4F6A-AE5D-CD60ADE097F0}" type="pres">
      <dgm:prSet presAssocID="{0CBD030B-2C45-4CA3-BB80-465DB8881F3C}" presName="aNode" presStyleLbl="fgAcc1" presStyleIdx="3" presStyleCnt="5">
        <dgm:presLayoutVars>
          <dgm:bulletEnabled val="1"/>
        </dgm:presLayoutVars>
      </dgm:prSet>
      <dgm:spPr/>
      <dgm:t>
        <a:bodyPr/>
        <a:lstStyle/>
        <a:p>
          <a:endParaRPr lang="en-PH"/>
        </a:p>
      </dgm:t>
    </dgm:pt>
    <dgm:pt modelId="{42C40850-624D-449E-A487-103188550786}" type="pres">
      <dgm:prSet presAssocID="{0CBD030B-2C45-4CA3-BB80-465DB8881F3C}" presName="aSpace" presStyleCnt="0"/>
      <dgm:spPr/>
    </dgm:pt>
    <dgm:pt modelId="{35571827-F882-431E-8125-DFDC45DE12CE}" type="pres">
      <dgm:prSet presAssocID="{84ECC07D-749E-48D1-8EC7-C1ED2FFC64A6}" presName="aNode" presStyleLbl="fgAcc1" presStyleIdx="4" presStyleCnt="5">
        <dgm:presLayoutVars>
          <dgm:bulletEnabled val="1"/>
        </dgm:presLayoutVars>
      </dgm:prSet>
      <dgm:spPr/>
      <dgm:t>
        <a:bodyPr/>
        <a:lstStyle/>
        <a:p>
          <a:endParaRPr lang="en-PH"/>
        </a:p>
      </dgm:t>
    </dgm:pt>
    <dgm:pt modelId="{AD775E99-D92B-4E7E-AB10-BF905671A1C3}" type="pres">
      <dgm:prSet presAssocID="{84ECC07D-749E-48D1-8EC7-C1ED2FFC64A6}" presName="aSpace" presStyleCnt="0"/>
      <dgm:spPr/>
    </dgm:pt>
  </dgm:ptLst>
  <dgm:cxnLst>
    <dgm:cxn modelId="{E289033E-8DE2-4887-9594-CBBE7810F1E1}" srcId="{DC99B915-004D-4457-AE58-A302E62AD567}" destId="{84ECC07D-749E-48D1-8EC7-C1ED2FFC64A6}" srcOrd="4" destOrd="0" parTransId="{D8850164-592D-4CF8-A7F7-A1FAA86D345B}" sibTransId="{9F0F1955-B707-4BFA-887D-ABF90481A76E}"/>
    <dgm:cxn modelId="{4348E678-117A-4D5D-BE6C-8323FFD1A119}" type="presOf" srcId="{DC99B915-004D-4457-AE58-A302E62AD567}" destId="{24CE6F02-E9FD-4D76-AD1A-F971BA8733F6}" srcOrd="0" destOrd="0" presId="urn:microsoft.com/office/officeart/2005/8/layout/pyramid2"/>
    <dgm:cxn modelId="{AB5C6896-A592-4E17-906A-17F919D51D8D}" srcId="{DC99B915-004D-4457-AE58-A302E62AD567}" destId="{8F930893-369E-4EF9-A3F1-B6B9FF780531}" srcOrd="0" destOrd="0" parTransId="{BF3870DA-54A0-42E7-9FC7-D97E63BAC2DD}" sibTransId="{2C5DF0BD-9117-424D-81A2-D4A4AE095EE0}"/>
    <dgm:cxn modelId="{FB8F8BB8-5658-458F-A54F-8647EB92CCB4}" srcId="{DC99B915-004D-4457-AE58-A302E62AD567}" destId="{6AA50F4F-23B1-4C81-A308-972A77650FD5}" srcOrd="2" destOrd="0" parTransId="{99D740BC-2DAD-4E7A-BA52-9553009195FE}" sibTransId="{E3B9989B-5F81-4D5C-A277-B92AED579790}"/>
    <dgm:cxn modelId="{F9F5D220-7FE1-4501-BB75-52159A8A7CF4}" srcId="{DC99B915-004D-4457-AE58-A302E62AD567}" destId="{0CBD030B-2C45-4CA3-BB80-465DB8881F3C}" srcOrd="3" destOrd="0" parTransId="{9A362379-AB54-49D8-8228-C6D6E46796E4}" sibTransId="{B70E07F2-61B4-45B2-9BFA-DBCAEAB0D054}"/>
    <dgm:cxn modelId="{C4766EDA-A983-4CC6-A1CB-A6526E30F826}" srcId="{DC99B915-004D-4457-AE58-A302E62AD567}" destId="{841C55DD-206A-46FA-B5C2-262ADADC4040}" srcOrd="1" destOrd="0" parTransId="{43289359-B52B-4B80-BF15-BA6B79EA80CE}" sibTransId="{3025B77D-13F5-4204-AB56-19318E099A45}"/>
    <dgm:cxn modelId="{A213567B-1C1C-4EDF-95D9-B59F8C810EE5}" type="presOf" srcId="{0CBD030B-2C45-4CA3-BB80-465DB8881F3C}" destId="{0780C7BF-CB5B-4F6A-AE5D-CD60ADE097F0}" srcOrd="0" destOrd="0" presId="urn:microsoft.com/office/officeart/2005/8/layout/pyramid2"/>
    <dgm:cxn modelId="{6494CBA5-81C1-41CE-AA92-625C90326D0A}" type="presOf" srcId="{84ECC07D-749E-48D1-8EC7-C1ED2FFC64A6}" destId="{35571827-F882-431E-8125-DFDC45DE12CE}" srcOrd="0" destOrd="0" presId="urn:microsoft.com/office/officeart/2005/8/layout/pyramid2"/>
    <dgm:cxn modelId="{A17BCEA1-5E66-4CBB-A9C3-732A07C68A0C}" type="presOf" srcId="{841C55DD-206A-46FA-B5C2-262ADADC4040}" destId="{47B36BFC-EF75-49A7-AA3A-C4518ABCD8CC}" srcOrd="0" destOrd="0" presId="urn:microsoft.com/office/officeart/2005/8/layout/pyramid2"/>
    <dgm:cxn modelId="{FE4AB66E-EB03-4E6F-8804-86F9D8C4D225}" type="presOf" srcId="{6AA50F4F-23B1-4C81-A308-972A77650FD5}" destId="{A3ADD044-B2D1-4AC7-8B3A-946F1A32BAB2}" srcOrd="0" destOrd="0" presId="urn:microsoft.com/office/officeart/2005/8/layout/pyramid2"/>
    <dgm:cxn modelId="{1F55D520-1963-4269-9699-25F842C40A69}" type="presOf" srcId="{8F930893-369E-4EF9-A3F1-B6B9FF780531}" destId="{F08A9D92-B7CF-488F-9F85-6E03581E4283}" srcOrd="0" destOrd="0" presId="urn:microsoft.com/office/officeart/2005/8/layout/pyramid2"/>
    <dgm:cxn modelId="{14BBDDC7-3525-425B-A750-530B349BBC7F}" type="presParOf" srcId="{24CE6F02-E9FD-4D76-AD1A-F971BA8733F6}" destId="{80133A8B-2A14-4DFD-B32C-8C04507BEA6B}" srcOrd="0" destOrd="0" presId="urn:microsoft.com/office/officeart/2005/8/layout/pyramid2"/>
    <dgm:cxn modelId="{9794CB3A-FAB5-4687-A32D-348AD8ABCE61}" type="presParOf" srcId="{24CE6F02-E9FD-4D76-AD1A-F971BA8733F6}" destId="{CC447ECB-3026-44E4-B8D8-17BF0DA6E385}" srcOrd="1" destOrd="0" presId="urn:microsoft.com/office/officeart/2005/8/layout/pyramid2"/>
    <dgm:cxn modelId="{9D73B860-6D47-4C64-805B-ED40316DFB1C}" type="presParOf" srcId="{CC447ECB-3026-44E4-B8D8-17BF0DA6E385}" destId="{F08A9D92-B7CF-488F-9F85-6E03581E4283}" srcOrd="0" destOrd="0" presId="urn:microsoft.com/office/officeart/2005/8/layout/pyramid2"/>
    <dgm:cxn modelId="{5165C1BF-1EFC-498B-8FA6-EDA9F64075EE}" type="presParOf" srcId="{CC447ECB-3026-44E4-B8D8-17BF0DA6E385}" destId="{5C87D92C-5016-4351-8698-9DB666772DCE}" srcOrd="1" destOrd="0" presId="urn:microsoft.com/office/officeart/2005/8/layout/pyramid2"/>
    <dgm:cxn modelId="{CBA177E9-A80B-4A0C-8D45-B7E20C3ECA04}" type="presParOf" srcId="{CC447ECB-3026-44E4-B8D8-17BF0DA6E385}" destId="{47B36BFC-EF75-49A7-AA3A-C4518ABCD8CC}" srcOrd="2" destOrd="0" presId="urn:microsoft.com/office/officeart/2005/8/layout/pyramid2"/>
    <dgm:cxn modelId="{3327F049-0EDC-4F3B-906F-F16B9EE3EFFC}" type="presParOf" srcId="{CC447ECB-3026-44E4-B8D8-17BF0DA6E385}" destId="{D2A0517C-869C-43C4-9EAB-C91929E98A77}" srcOrd="3" destOrd="0" presId="urn:microsoft.com/office/officeart/2005/8/layout/pyramid2"/>
    <dgm:cxn modelId="{1EE9AA86-E2B6-4786-AF3E-1AFDDCC19E09}" type="presParOf" srcId="{CC447ECB-3026-44E4-B8D8-17BF0DA6E385}" destId="{A3ADD044-B2D1-4AC7-8B3A-946F1A32BAB2}" srcOrd="4" destOrd="0" presId="urn:microsoft.com/office/officeart/2005/8/layout/pyramid2"/>
    <dgm:cxn modelId="{B0A9D00A-09E7-4B80-811A-38B3B2F124FC}" type="presParOf" srcId="{CC447ECB-3026-44E4-B8D8-17BF0DA6E385}" destId="{85A9007E-779B-4060-A7B8-2979B92CCB68}" srcOrd="5" destOrd="0" presId="urn:microsoft.com/office/officeart/2005/8/layout/pyramid2"/>
    <dgm:cxn modelId="{035B2473-55E5-448B-B937-E5F3702C8EDA}" type="presParOf" srcId="{CC447ECB-3026-44E4-B8D8-17BF0DA6E385}" destId="{0780C7BF-CB5B-4F6A-AE5D-CD60ADE097F0}" srcOrd="6" destOrd="0" presId="urn:microsoft.com/office/officeart/2005/8/layout/pyramid2"/>
    <dgm:cxn modelId="{49524408-4B85-4F5C-AAF7-7ABA5AEC8BA3}" type="presParOf" srcId="{CC447ECB-3026-44E4-B8D8-17BF0DA6E385}" destId="{42C40850-624D-449E-A487-103188550786}" srcOrd="7" destOrd="0" presId="urn:microsoft.com/office/officeart/2005/8/layout/pyramid2"/>
    <dgm:cxn modelId="{B39A9103-52F5-451D-9218-92DE23DEF112}" type="presParOf" srcId="{CC447ECB-3026-44E4-B8D8-17BF0DA6E385}" destId="{35571827-F882-431E-8125-DFDC45DE12CE}" srcOrd="8" destOrd="0" presId="urn:microsoft.com/office/officeart/2005/8/layout/pyramid2"/>
    <dgm:cxn modelId="{452C512C-975D-4181-9C33-E482EA46A870}" type="presParOf" srcId="{CC447ECB-3026-44E4-B8D8-17BF0DA6E385}" destId="{AD775E99-D92B-4E7E-AB10-BF905671A1C3}"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FD772E9-B7CE-44D6-A148-EA671D46BE21}" type="doc">
      <dgm:prSet loTypeId="urn:microsoft.com/office/officeart/2005/8/layout/vList5" loCatId="list" qsTypeId="urn:microsoft.com/office/officeart/2005/8/quickstyle/simple1" qsCatId="simple" csTypeId="urn:microsoft.com/office/officeart/2005/8/colors/colorful1#7" csCatId="colorful" phldr="1"/>
      <dgm:spPr/>
      <dgm:t>
        <a:bodyPr/>
        <a:lstStyle/>
        <a:p>
          <a:endParaRPr lang="en-PH"/>
        </a:p>
      </dgm:t>
    </dgm:pt>
    <dgm:pt modelId="{DB158074-0DC9-43B6-A77E-589EBA9FE5B5}">
      <dgm:prSet phldrT="[Text]"/>
      <dgm:spPr/>
      <dgm:t>
        <a:bodyPr/>
        <a:lstStyle/>
        <a:p>
          <a:r>
            <a:rPr lang="en-PH" dirty="0" err="1" smtClean="0"/>
            <a:t>Previsioni</a:t>
          </a:r>
          <a:r>
            <a:rPr lang="en-PH" dirty="0" smtClean="0"/>
            <a:t> 2016</a:t>
          </a:r>
          <a:endParaRPr lang="en-PH" dirty="0"/>
        </a:p>
      </dgm:t>
    </dgm:pt>
    <dgm:pt modelId="{3CAC8164-35F0-4E73-B5EE-6E0BBB3EC130}" type="parTrans" cxnId="{36605C26-EE20-4883-9D29-960F9F7458F7}">
      <dgm:prSet/>
      <dgm:spPr/>
      <dgm:t>
        <a:bodyPr/>
        <a:lstStyle/>
        <a:p>
          <a:endParaRPr lang="en-PH"/>
        </a:p>
      </dgm:t>
    </dgm:pt>
    <dgm:pt modelId="{4326EB56-8E82-4964-8E48-6C72EBD04C17}" type="sibTrans" cxnId="{36605C26-EE20-4883-9D29-960F9F7458F7}">
      <dgm:prSet/>
      <dgm:spPr/>
      <dgm:t>
        <a:bodyPr/>
        <a:lstStyle/>
        <a:p>
          <a:endParaRPr lang="en-PH"/>
        </a:p>
      </dgm:t>
    </dgm:pt>
    <dgm:pt modelId="{1410D4AB-AB27-4BDB-ACCF-E9E5B62298E8}">
      <dgm:prSet phldrT="[Text]"/>
      <dgm:spPr/>
      <dgm:t>
        <a:bodyPr/>
        <a:lstStyle/>
        <a:p>
          <a:r>
            <a:rPr lang="en-PH" b="0" dirty="0" smtClean="0"/>
            <a:t>18.7 </a:t>
          </a:r>
          <a:r>
            <a:rPr lang="en-PH" b="0" dirty="0" err="1" smtClean="0"/>
            <a:t>miliardi</a:t>
          </a:r>
          <a:r>
            <a:rPr lang="en-PH" b="0" dirty="0" smtClean="0"/>
            <a:t> di euro di </a:t>
          </a:r>
          <a:r>
            <a:rPr lang="en-PH" b="0" dirty="0" err="1" smtClean="0"/>
            <a:t>ricavi</a:t>
          </a:r>
          <a:endParaRPr lang="en-PH" b="0" dirty="0"/>
        </a:p>
      </dgm:t>
    </dgm:pt>
    <dgm:pt modelId="{E6EE4CE9-6D59-40FF-AEA5-38741AC42E7F}" type="parTrans" cxnId="{BC2D430B-AFDF-4B7A-AE31-97D86FF18936}">
      <dgm:prSet/>
      <dgm:spPr/>
      <dgm:t>
        <a:bodyPr/>
        <a:lstStyle/>
        <a:p>
          <a:endParaRPr lang="en-PH"/>
        </a:p>
      </dgm:t>
    </dgm:pt>
    <dgm:pt modelId="{5C984956-7445-48C0-A761-0946914EB4EE}" type="sibTrans" cxnId="{BC2D430B-AFDF-4B7A-AE31-97D86FF18936}">
      <dgm:prSet/>
      <dgm:spPr/>
      <dgm:t>
        <a:bodyPr/>
        <a:lstStyle/>
        <a:p>
          <a:endParaRPr lang="en-PH"/>
        </a:p>
      </dgm:t>
    </dgm:pt>
    <dgm:pt modelId="{451B78FD-4EC3-4BCF-81C2-2646986BA531}">
      <dgm:prSet phldrT="[Text]"/>
      <dgm:spPr/>
      <dgm:t>
        <a:bodyPr/>
        <a:lstStyle/>
        <a:p>
          <a:r>
            <a:rPr lang="en-PH" dirty="0" err="1" smtClean="0"/>
            <a:t>Lavoro</a:t>
          </a:r>
          <a:endParaRPr lang="en-PH" dirty="0"/>
        </a:p>
      </dgm:t>
    </dgm:pt>
    <dgm:pt modelId="{59C1C0DD-BCF3-49B0-BCD8-33FBE5A947A3}" type="parTrans" cxnId="{B03AFA87-48D3-49F5-A099-4E60AF83A776}">
      <dgm:prSet/>
      <dgm:spPr/>
      <dgm:t>
        <a:bodyPr/>
        <a:lstStyle/>
        <a:p>
          <a:endParaRPr lang="en-PH"/>
        </a:p>
      </dgm:t>
    </dgm:pt>
    <dgm:pt modelId="{21E843E2-AAA4-4D29-A3C4-5623CA32B0B5}" type="sibTrans" cxnId="{B03AFA87-48D3-49F5-A099-4E60AF83A776}">
      <dgm:prSet/>
      <dgm:spPr/>
      <dgm:t>
        <a:bodyPr/>
        <a:lstStyle/>
        <a:p>
          <a:endParaRPr lang="en-PH"/>
        </a:p>
      </dgm:t>
    </dgm:pt>
    <dgm:pt modelId="{B819DBDA-2984-4D2E-9613-13A76851D49F}">
      <dgm:prSet phldrT="[Text]"/>
      <dgm:spPr/>
      <dgm:t>
        <a:bodyPr/>
        <a:lstStyle/>
        <a:p>
          <a:r>
            <a:rPr lang="en-PH" b="0" dirty="0" smtClean="0"/>
            <a:t>960.000 </a:t>
          </a:r>
          <a:r>
            <a:rPr lang="en-PH" b="0" dirty="0" err="1" smtClean="0"/>
            <a:t>posti</a:t>
          </a:r>
          <a:r>
            <a:rPr lang="en-PH" b="0" dirty="0" smtClean="0"/>
            <a:t> di </a:t>
          </a:r>
          <a:r>
            <a:rPr lang="en-PH" b="0" dirty="0" err="1" smtClean="0"/>
            <a:t>lavoro</a:t>
          </a:r>
          <a:r>
            <a:rPr lang="en-PH" b="0" dirty="0" smtClean="0"/>
            <a:t> </a:t>
          </a:r>
          <a:r>
            <a:rPr lang="en-PH" b="0" dirty="0" err="1" smtClean="0"/>
            <a:t>nel</a:t>
          </a:r>
          <a:r>
            <a:rPr lang="en-PH" b="0" dirty="0" smtClean="0"/>
            <a:t> 2013 </a:t>
          </a:r>
          <a:endParaRPr lang="en-PH" b="0" dirty="0"/>
        </a:p>
      </dgm:t>
    </dgm:pt>
    <dgm:pt modelId="{83618904-F484-437A-B389-825B6E6EB773}" type="parTrans" cxnId="{5179E95B-3334-4A53-A3DB-BDC1E030E779}">
      <dgm:prSet/>
      <dgm:spPr/>
      <dgm:t>
        <a:bodyPr/>
        <a:lstStyle/>
        <a:p>
          <a:endParaRPr lang="en-PH"/>
        </a:p>
      </dgm:t>
    </dgm:pt>
    <dgm:pt modelId="{4D9DFA51-12E5-417E-A9AA-A4066D1106FA}" type="sibTrans" cxnId="{5179E95B-3334-4A53-A3DB-BDC1E030E779}">
      <dgm:prSet/>
      <dgm:spPr/>
      <dgm:t>
        <a:bodyPr/>
        <a:lstStyle/>
        <a:p>
          <a:endParaRPr lang="en-PH"/>
        </a:p>
      </dgm:t>
    </dgm:pt>
    <dgm:pt modelId="{80EC832A-A51D-4DDA-8D5B-857B2A77FA39}">
      <dgm:prSet phldrT="[Text]"/>
      <dgm:spPr/>
      <dgm:t>
        <a:bodyPr/>
        <a:lstStyle/>
        <a:p>
          <a:r>
            <a:rPr lang="en-PH" b="0" dirty="0" smtClean="0"/>
            <a:t>1.3 </a:t>
          </a:r>
          <a:r>
            <a:rPr lang="en-PH" b="0" dirty="0" err="1" smtClean="0"/>
            <a:t>milioni</a:t>
          </a:r>
          <a:r>
            <a:rPr lang="en-PH" b="0" dirty="0" smtClean="0"/>
            <a:t> </a:t>
          </a:r>
          <a:r>
            <a:rPr lang="en-PH" b="0" dirty="0" err="1" smtClean="0"/>
            <a:t>entro</a:t>
          </a:r>
          <a:r>
            <a:rPr lang="en-PH" b="0" dirty="0" smtClean="0"/>
            <a:t> </a:t>
          </a:r>
          <a:r>
            <a:rPr lang="en-PH" b="0" dirty="0" err="1" smtClean="0"/>
            <a:t>il</a:t>
          </a:r>
          <a:r>
            <a:rPr lang="en-PH" b="0" dirty="0" smtClean="0"/>
            <a:t> 2016</a:t>
          </a:r>
          <a:endParaRPr lang="en-PH" b="0" dirty="0"/>
        </a:p>
      </dgm:t>
    </dgm:pt>
    <dgm:pt modelId="{70228464-DE8F-42C3-A071-3A37E1760572}" type="parTrans" cxnId="{8E32C791-F065-429C-840A-45603C34FFFA}">
      <dgm:prSet/>
      <dgm:spPr/>
      <dgm:t>
        <a:bodyPr/>
        <a:lstStyle/>
        <a:p>
          <a:endParaRPr lang="en-PH"/>
        </a:p>
      </dgm:t>
    </dgm:pt>
    <dgm:pt modelId="{5DFFD77D-9FEE-4404-B986-A41DA51432D8}" type="sibTrans" cxnId="{8E32C791-F065-429C-840A-45603C34FFFA}">
      <dgm:prSet/>
      <dgm:spPr/>
      <dgm:t>
        <a:bodyPr/>
        <a:lstStyle/>
        <a:p>
          <a:endParaRPr lang="en-PH"/>
        </a:p>
      </dgm:t>
    </dgm:pt>
    <dgm:pt modelId="{D81612C0-0269-4D27-9E0A-93D560EC1B14}">
      <dgm:prSet phldrT="[Text]"/>
      <dgm:spPr/>
      <dgm:t>
        <a:bodyPr/>
        <a:lstStyle/>
        <a:p>
          <a:r>
            <a:rPr lang="en-PH" dirty="0" err="1" smtClean="0"/>
            <a:t>Crescita</a:t>
          </a:r>
          <a:endParaRPr lang="en-PH" dirty="0"/>
        </a:p>
      </dgm:t>
    </dgm:pt>
    <dgm:pt modelId="{8A03CC0D-F21A-4871-B8D4-1C319F32B2CB}" type="parTrans" cxnId="{13BEE95A-5DEF-4DD8-92CA-DDAC844FACBA}">
      <dgm:prSet/>
      <dgm:spPr/>
      <dgm:t>
        <a:bodyPr/>
        <a:lstStyle/>
        <a:p>
          <a:endParaRPr lang="en-PH"/>
        </a:p>
      </dgm:t>
    </dgm:pt>
    <dgm:pt modelId="{EABCE8F3-67D4-4F1D-BE08-5515095659A0}" type="sibTrans" cxnId="{13BEE95A-5DEF-4DD8-92CA-DDAC844FACBA}">
      <dgm:prSet/>
      <dgm:spPr/>
      <dgm:t>
        <a:bodyPr/>
        <a:lstStyle/>
        <a:p>
          <a:endParaRPr lang="en-PH"/>
        </a:p>
      </dgm:t>
    </dgm:pt>
    <dgm:pt modelId="{1B11A8F5-04F6-4CB3-904B-53A083C61480}">
      <dgm:prSet phldrT="[Text]"/>
      <dgm:spPr/>
      <dgm:t>
        <a:bodyPr/>
        <a:lstStyle/>
        <a:p>
          <a:r>
            <a:rPr lang="en-PH" b="0" dirty="0" smtClean="0"/>
            <a:t>16% </a:t>
          </a:r>
          <a:r>
            <a:rPr lang="en-PH" b="0" dirty="0" err="1" smtClean="0"/>
            <a:t>nel</a:t>
          </a:r>
          <a:r>
            <a:rPr lang="en-PH" b="0" dirty="0" smtClean="0"/>
            <a:t> 2013</a:t>
          </a:r>
          <a:endParaRPr lang="en-PH" b="0" dirty="0"/>
        </a:p>
      </dgm:t>
    </dgm:pt>
    <dgm:pt modelId="{D0DEBBF3-DCCD-4C53-AE19-8714C2A79518}" type="parTrans" cxnId="{8082CB4B-CE7C-4648-9588-CA7E9A77FEDF}">
      <dgm:prSet/>
      <dgm:spPr/>
      <dgm:t>
        <a:bodyPr/>
        <a:lstStyle/>
        <a:p>
          <a:endParaRPr lang="en-PH"/>
        </a:p>
      </dgm:t>
    </dgm:pt>
    <dgm:pt modelId="{5F4626D2-FE31-467B-993E-104DA9F699DB}" type="sibTrans" cxnId="{8082CB4B-CE7C-4648-9588-CA7E9A77FEDF}">
      <dgm:prSet/>
      <dgm:spPr/>
      <dgm:t>
        <a:bodyPr/>
        <a:lstStyle/>
        <a:p>
          <a:endParaRPr lang="en-PH"/>
        </a:p>
      </dgm:t>
    </dgm:pt>
    <dgm:pt modelId="{23D4C9C8-3558-46F1-AC0F-C56012C84B83}">
      <dgm:prSet phldrT="[Text]"/>
      <dgm:spPr/>
      <dgm:t>
        <a:bodyPr/>
        <a:lstStyle/>
        <a:p>
          <a:r>
            <a:rPr lang="en-PH" dirty="0" err="1" smtClean="0"/>
            <a:t>Posizionamento</a:t>
          </a:r>
          <a:endParaRPr lang="en-PH" dirty="0"/>
        </a:p>
      </dgm:t>
    </dgm:pt>
    <dgm:pt modelId="{643C5C77-5B2F-4781-98F4-B349DF32F571}" type="parTrans" cxnId="{0862423F-0B29-41FB-AA93-102711340C07}">
      <dgm:prSet/>
      <dgm:spPr/>
      <dgm:t>
        <a:bodyPr/>
        <a:lstStyle/>
        <a:p>
          <a:endParaRPr lang="en-PH"/>
        </a:p>
      </dgm:t>
    </dgm:pt>
    <dgm:pt modelId="{43B94A4F-F938-4A5C-AC09-FB9D02A92E1B}" type="sibTrans" cxnId="{0862423F-0B29-41FB-AA93-102711340C07}">
      <dgm:prSet/>
      <dgm:spPr/>
      <dgm:t>
        <a:bodyPr/>
        <a:lstStyle/>
        <a:p>
          <a:endParaRPr lang="en-PH"/>
        </a:p>
      </dgm:t>
    </dgm:pt>
    <dgm:pt modelId="{BEF864D4-226B-4AB3-AF52-46881A0A185E}">
      <dgm:prSet phldrT="[Text]"/>
      <dgm:spPr/>
      <dgm:t>
        <a:bodyPr/>
        <a:lstStyle/>
        <a:p>
          <a:r>
            <a:rPr lang="en-PH" b="0" dirty="0" smtClean="0"/>
            <a:t>Manila è la </a:t>
          </a:r>
          <a:r>
            <a:rPr lang="en-PH" b="0" dirty="0" err="1" smtClean="0"/>
            <a:t>seconda</a:t>
          </a:r>
          <a:r>
            <a:rPr lang="en-PH" b="0" dirty="0" smtClean="0"/>
            <a:t> </a:t>
          </a:r>
          <a:r>
            <a:rPr lang="en-PH" b="0" dirty="0" err="1" smtClean="0"/>
            <a:t>destinazione</a:t>
          </a:r>
          <a:r>
            <a:rPr lang="en-PH" b="0" dirty="0" smtClean="0"/>
            <a:t> al </a:t>
          </a:r>
          <a:r>
            <a:rPr lang="en-PH" b="0" dirty="0" err="1" smtClean="0"/>
            <a:t>mondo</a:t>
          </a:r>
          <a:r>
            <a:rPr lang="en-PH" b="0" dirty="0" smtClean="0"/>
            <a:t> </a:t>
          </a:r>
          <a:r>
            <a:rPr lang="en-PH" b="0" dirty="0" err="1" smtClean="0"/>
            <a:t>nel</a:t>
          </a:r>
          <a:r>
            <a:rPr lang="en-PH" b="0" dirty="0" smtClean="0"/>
            <a:t> </a:t>
          </a:r>
          <a:r>
            <a:rPr lang="en-PH" b="0" dirty="0" err="1" smtClean="0"/>
            <a:t>settore</a:t>
          </a:r>
          <a:r>
            <a:rPr lang="en-PH" b="0" dirty="0" smtClean="0"/>
            <a:t> BPO</a:t>
          </a:r>
          <a:endParaRPr lang="en-PH" b="0" dirty="0"/>
        </a:p>
      </dgm:t>
    </dgm:pt>
    <dgm:pt modelId="{2933351F-8462-4890-B685-542EA227EF9E}" type="parTrans" cxnId="{B7B12E81-E525-4293-A2A5-F03DD2BB1B56}">
      <dgm:prSet/>
      <dgm:spPr/>
      <dgm:t>
        <a:bodyPr/>
        <a:lstStyle/>
        <a:p>
          <a:endParaRPr lang="en-PH"/>
        </a:p>
      </dgm:t>
    </dgm:pt>
    <dgm:pt modelId="{3EEECF72-CB75-4349-A47A-55CD66FF0CBB}" type="sibTrans" cxnId="{B7B12E81-E525-4293-A2A5-F03DD2BB1B56}">
      <dgm:prSet/>
      <dgm:spPr/>
      <dgm:t>
        <a:bodyPr/>
        <a:lstStyle/>
        <a:p>
          <a:endParaRPr lang="en-PH"/>
        </a:p>
      </dgm:t>
    </dgm:pt>
    <dgm:pt modelId="{73D85A27-A04C-4308-8710-F08DC5B6DFC0}">
      <dgm:prSet phldrT="[Text]"/>
      <dgm:spPr/>
      <dgm:t>
        <a:bodyPr/>
        <a:lstStyle/>
        <a:p>
          <a:r>
            <a:rPr lang="en-PH" b="0" dirty="0" smtClean="0"/>
            <a:t>10% del </a:t>
          </a:r>
          <a:r>
            <a:rPr lang="en-PH" b="0" dirty="0" err="1" smtClean="0"/>
            <a:t>mercato</a:t>
          </a:r>
          <a:r>
            <a:rPr lang="en-PH" b="0" dirty="0" smtClean="0"/>
            <a:t> </a:t>
          </a:r>
          <a:r>
            <a:rPr lang="en-PH" b="0" dirty="0" err="1" smtClean="0"/>
            <a:t>mondiale</a:t>
          </a:r>
          <a:endParaRPr lang="en-PH" b="0" dirty="0"/>
        </a:p>
      </dgm:t>
    </dgm:pt>
    <dgm:pt modelId="{A19F1476-374E-440C-9760-94C523441E0F}" type="parTrans" cxnId="{9BB76203-8B01-4BA3-A15C-99230528BA8C}">
      <dgm:prSet/>
      <dgm:spPr/>
      <dgm:t>
        <a:bodyPr/>
        <a:lstStyle/>
        <a:p>
          <a:endParaRPr lang="en-PH"/>
        </a:p>
      </dgm:t>
    </dgm:pt>
    <dgm:pt modelId="{EC822C81-4F5E-4467-AE33-E66CDC5DD142}" type="sibTrans" cxnId="{9BB76203-8B01-4BA3-A15C-99230528BA8C}">
      <dgm:prSet/>
      <dgm:spPr/>
      <dgm:t>
        <a:bodyPr/>
        <a:lstStyle/>
        <a:p>
          <a:endParaRPr lang="en-PH"/>
        </a:p>
      </dgm:t>
    </dgm:pt>
    <dgm:pt modelId="{B721933E-7DBC-4C21-8030-3D264D81A744}" type="pres">
      <dgm:prSet presAssocID="{2FD772E9-B7CE-44D6-A148-EA671D46BE21}" presName="Name0" presStyleCnt="0">
        <dgm:presLayoutVars>
          <dgm:dir/>
          <dgm:animLvl val="lvl"/>
          <dgm:resizeHandles val="exact"/>
        </dgm:presLayoutVars>
      </dgm:prSet>
      <dgm:spPr/>
      <dgm:t>
        <a:bodyPr/>
        <a:lstStyle/>
        <a:p>
          <a:endParaRPr lang="en-PH"/>
        </a:p>
      </dgm:t>
    </dgm:pt>
    <dgm:pt modelId="{DBEE5647-2AC3-4471-8AA5-F483D40B3E0A}" type="pres">
      <dgm:prSet presAssocID="{DB158074-0DC9-43B6-A77E-589EBA9FE5B5}" presName="linNode" presStyleCnt="0"/>
      <dgm:spPr/>
    </dgm:pt>
    <dgm:pt modelId="{C6E4A2BE-637E-44DE-8696-7C69A3F892DB}" type="pres">
      <dgm:prSet presAssocID="{DB158074-0DC9-43B6-A77E-589EBA9FE5B5}" presName="parentText" presStyleLbl="node1" presStyleIdx="0" presStyleCnt="4">
        <dgm:presLayoutVars>
          <dgm:chMax val="1"/>
          <dgm:bulletEnabled val="1"/>
        </dgm:presLayoutVars>
      </dgm:prSet>
      <dgm:spPr/>
      <dgm:t>
        <a:bodyPr/>
        <a:lstStyle/>
        <a:p>
          <a:endParaRPr lang="en-PH"/>
        </a:p>
      </dgm:t>
    </dgm:pt>
    <dgm:pt modelId="{826319BD-5CE5-42FE-844F-623D0EC7743E}" type="pres">
      <dgm:prSet presAssocID="{DB158074-0DC9-43B6-A77E-589EBA9FE5B5}" presName="descendantText" presStyleLbl="alignAccFollowNode1" presStyleIdx="0" presStyleCnt="4">
        <dgm:presLayoutVars>
          <dgm:bulletEnabled val="1"/>
        </dgm:presLayoutVars>
      </dgm:prSet>
      <dgm:spPr/>
      <dgm:t>
        <a:bodyPr/>
        <a:lstStyle/>
        <a:p>
          <a:endParaRPr lang="en-PH"/>
        </a:p>
      </dgm:t>
    </dgm:pt>
    <dgm:pt modelId="{C05823F6-35C0-4539-87AA-3D16A7ACD963}" type="pres">
      <dgm:prSet presAssocID="{4326EB56-8E82-4964-8E48-6C72EBD04C17}" presName="sp" presStyleCnt="0"/>
      <dgm:spPr/>
    </dgm:pt>
    <dgm:pt modelId="{0F072758-EF6B-45BA-BC9E-6FFAFE4407ED}" type="pres">
      <dgm:prSet presAssocID="{451B78FD-4EC3-4BCF-81C2-2646986BA531}" presName="linNode" presStyleCnt="0"/>
      <dgm:spPr/>
    </dgm:pt>
    <dgm:pt modelId="{98D80C62-93FC-4D75-A24D-7AAE9745F1E1}" type="pres">
      <dgm:prSet presAssocID="{451B78FD-4EC3-4BCF-81C2-2646986BA531}" presName="parentText" presStyleLbl="node1" presStyleIdx="1" presStyleCnt="4">
        <dgm:presLayoutVars>
          <dgm:chMax val="1"/>
          <dgm:bulletEnabled val="1"/>
        </dgm:presLayoutVars>
      </dgm:prSet>
      <dgm:spPr/>
      <dgm:t>
        <a:bodyPr/>
        <a:lstStyle/>
        <a:p>
          <a:endParaRPr lang="en-PH"/>
        </a:p>
      </dgm:t>
    </dgm:pt>
    <dgm:pt modelId="{8FE563CB-AC1E-413E-A870-A600D005CA4C}" type="pres">
      <dgm:prSet presAssocID="{451B78FD-4EC3-4BCF-81C2-2646986BA531}" presName="descendantText" presStyleLbl="alignAccFollowNode1" presStyleIdx="1" presStyleCnt="4">
        <dgm:presLayoutVars>
          <dgm:bulletEnabled val="1"/>
        </dgm:presLayoutVars>
      </dgm:prSet>
      <dgm:spPr/>
      <dgm:t>
        <a:bodyPr/>
        <a:lstStyle/>
        <a:p>
          <a:endParaRPr lang="en-PH"/>
        </a:p>
      </dgm:t>
    </dgm:pt>
    <dgm:pt modelId="{E240B661-4F46-4548-89E3-49A96B622C98}" type="pres">
      <dgm:prSet presAssocID="{21E843E2-AAA4-4D29-A3C4-5623CA32B0B5}" presName="sp" presStyleCnt="0"/>
      <dgm:spPr/>
    </dgm:pt>
    <dgm:pt modelId="{1A624E55-6BA8-4F6F-9DC6-4B04EC32C872}" type="pres">
      <dgm:prSet presAssocID="{D81612C0-0269-4D27-9E0A-93D560EC1B14}" presName="linNode" presStyleCnt="0"/>
      <dgm:spPr/>
    </dgm:pt>
    <dgm:pt modelId="{9E927082-FE3D-41F0-A546-DBB6FB83C3D8}" type="pres">
      <dgm:prSet presAssocID="{D81612C0-0269-4D27-9E0A-93D560EC1B14}" presName="parentText" presStyleLbl="node1" presStyleIdx="2" presStyleCnt="4">
        <dgm:presLayoutVars>
          <dgm:chMax val="1"/>
          <dgm:bulletEnabled val="1"/>
        </dgm:presLayoutVars>
      </dgm:prSet>
      <dgm:spPr/>
      <dgm:t>
        <a:bodyPr/>
        <a:lstStyle/>
        <a:p>
          <a:endParaRPr lang="en-PH"/>
        </a:p>
      </dgm:t>
    </dgm:pt>
    <dgm:pt modelId="{83E3305D-BEBB-4464-9121-6FD4EFB5450A}" type="pres">
      <dgm:prSet presAssocID="{D81612C0-0269-4D27-9E0A-93D560EC1B14}" presName="descendantText" presStyleLbl="alignAccFollowNode1" presStyleIdx="2" presStyleCnt="4">
        <dgm:presLayoutVars>
          <dgm:bulletEnabled val="1"/>
        </dgm:presLayoutVars>
      </dgm:prSet>
      <dgm:spPr/>
      <dgm:t>
        <a:bodyPr/>
        <a:lstStyle/>
        <a:p>
          <a:endParaRPr lang="en-PH"/>
        </a:p>
      </dgm:t>
    </dgm:pt>
    <dgm:pt modelId="{BDF037AD-4522-4187-9A24-AC4A5FD2BAC7}" type="pres">
      <dgm:prSet presAssocID="{EABCE8F3-67D4-4F1D-BE08-5515095659A0}" presName="sp" presStyleCnt="0"/>
      <dgm:spPr/>
    </dgm:pt>
    <dgm:pt modelId="{C77769B6-8135-4FED-A5B4-722A7BE0366C}" type="pres">
      <dgm:prSet presAssocID="{23D4C9C8-3558-46F1-AC0F-C56012C84B83}" presName="linNode" presStyleCnt="0"/>
      <dgm:spPr/>
    </dgm:pt>
    <dgm:pt modelId="{F0BE32F4-AE74-43B3-B2D7-C969092F38C0}" type="pres">
      <dgm:prSet presAssocID="{23D4C9C8-3558-46F1-AC0F-C56012C84B83}" presName="parentText" presStyleLbl="node1" presStyleIdx="3" presStyleCnt="4">
        <dgm:presLayoutVars>
          <dgm:chMax val="1"/>
          <dgm:bulletEnabled val="1"/>
        </dgm:presLayoutVars>
      </dgm:prSet>
      <dgm:spPr/>
      <dgm:t>
        <a:bodyPr/>
        <a:lstStyle/>
        <a:p>
          <a:endParaRPr lang="en-PH"/>
        </a:p>
      </dgm:t>
    </dgm:pt>
    <dgm:pt modelId="{E80F64FC-C1E0-450A-ADA9-0C8319B75F68}" type="pres">
      <dgm:prSet presAssocID="{23D4C9C8-3558-46F1-AC0F-C56012C84B83}" presName="descendantText" presStyleLbl="alignAccFollowNode1" presStyleIdx="3" presStyleCnt="4">
        <dgm:presLayoutVars>
          <dgm:bulletEnabled val="1"/>
        </dgm:presLayoutVars>
      </dgm:prSet>
      <dgm:spPr/>
      <dgm:t>
        <a:bodyPr/>
        <a:lstStyle/>
        <a:p>
          <a:endParaRPr lang="en-PH"/>
        </a:p>
      </dgm:t>
    </dgm:pt>
  </dgm:ptLst>
  <dgm:cxnLst>
    <dgm:cxn modelId="{0862423F-0B29-41FB-AA93-102711340C07}" srcId="{2FD772E9-B7CE-44D6-A148-EA671D46BE21}" destId="{23D4C9C8-3558-46F1-AC0F-C56012C84B83}" srcOrd="3" destOrd="0" parTransId="{643C5C77-5B2F-4781-98F4-B349DF32F571}" sibTransId="{43B94A4F-F938-4A5C-AC09-FB9D02A92E1B}"/>
    <dgm:cxn modelId="{6241EC37-F800-454F-8AA1-7653A71ED86B}" type="presOf" srcId="{DB158074-0DC9-43B6-A77E-589EBA9FE5B5}" destId="{C6E4A2BE-637E-44DE-8696-7C69A3F892DB}" srcOrd="0" destOrd="0" presId="urn:microsoft.com/office/officeart/2005/8/layout/vList5"/>
    <dgm:cxn modelId="{B03AFA87-48D3-49F5-A099-4E60AF83A776}" srcId="{2FD772E9-B7CE-44D6-A148-EA671D46BE21}" destId="{451B78FD-4EC3-4BCF-81C2-2646986BA531}" srcOrd="1" destOrd="0" parTransId="{59C1C0DD-BCF3-49B0-BCD8-33FBE5A947A3}" sibTransId="{21E843E2-AAA4-4D29-A3C4-5623CA32B0B5}"/>
    <dgm:cxn modelId="{CEA1B0A0-52EB-4458-BDE4-05AC65F89226}" type="presOf" srcId="{23D4C9C8-3558-46F1-AC0F-C56012C84B83}" destId="{F0BE32F4-AE74-43B3-B2D7-C969092F38C0}" srcOrd="0" destOrd="0" presId="urn:microsoft.com/office/officeart/2005/8/layout/vList5"/>
    <dgm:cxn modelId="{473EB3D7-65D3-4CD8-A8E6-6BD921E53F08}" type="presOf" srcId="{1B11A8F5-04F6-4CB3-904B-53A083C61480}" destId="{83E3305D-BEBB-4464-9121-6FD4EFB5450A}" srcOrd="0" destOrd="0" presId="urn:microsoft.com/office/officeart/2005/8/layout/vList5"/>
    <dgm:cxn modelId="{B7B12E81-E525-4293-A2A5-F03DD2BB1B56}" srcId="{23D4C9C8-3558-46F1-AC0F-C56012C84B83}" destId="{BEF864D4-226B-4AB3-AF52-46881A0A185E}" srcOrd="0" destOrd="0" parTransId="{2933351F-8462-4890-B685-542EA227EF9E}" sibTransId="{3EEECF72-CB75-4349-A47A-55CD66FF0CBB}"/>
    <dgm:cxn modelId="{BC2D430B-AFDF-4B7A-AE31-97D86FF18936}" srcId="{DB158074-0DC9-43B6-A77E-589EBA9FE5B5}" destId="{1410D4AB-AB27-4BDB-ACCF-E9E5B62298E8}" srcOrd="0" destOrd="0" parTransId="{E6EE4CE9-6D59-40FF-AEA5-38741AC42E7F}" sibTransId="{5C984956-7445-48C0-A761-0946914EB4EE}"/>
    <dgm:cxn modelId="{8E32C791-F065-429C-840A-45603C34FFFA}" srcId="{451B78FD-4EC3-4BCF-81C2-2646986BA531}" destId="{80EC832A-A51D-4DDA-8D5B-857B2A77FA39}" srcOrd="1" destOrd="0" parTransId="{70228464-DE8F-42C3-A071-3A37E1760572}" sibTransId="{5DFFD77D-9FEE-4404-B986-A41DA51432D8}"/>
    <dgm:cxn modelId="{13BEE95A-5DEF-4DD8-92CA-DDAC844FACBA}" srcId="{2FD772E9-B7CE-44D6-A148-EA671D46BE21}" destId="{D81612C0-0269-4D27-9E0A-93D560EC1B14}" srcOrd="2" destOrd="0" parTransId="{8A03CC0D-F21A-4871-B8D4-1C319F32B2CB}" sibTransId="{EABCE8F3-67D4-4F1D-BE08-5515095659A0}"/>
    <dgm:cxn modelId="{5179E95B-3334-4A53-A3DB-BDC1E030E779}" srcId="{451B78FD-4EC3-4BCF-81C2-2646986BA531}" destId="{B819DBDA-2984-4D2E-9613-13A76851D49F}" srcOrd="0" destOrd="0" parTransId="{83618904-F484-437A-B389-825B6E6EB773}" sibTransId="{4D9DFA51-12E5-417E-A9AA-A4066D1106FA}"/>
    <dgm:cxn modelId="{E8CEC923-0E83-4878-AA7B-7ACC89C4534B}" type="presOf" srcId="{80EC832A-A51D-4DDA-8D5B-857B2A77FA39}" destId="{8FE563CB-AC1E-413E-A870-A600D005CA4C}" srcOrd="0" destOrd="1" presId="urn:microsoft.com/office/officeart/2005/8/layout/vList5"/>
    <dgm:cxn modelId="{74770C18-8FE2-44A4-A32E-378495B8AC11}" type="presOf" srcId="{1410D4AB-AB27-4BDB-ACCF-E9E5B62298E8}" destId="{826319BD-5CE5-42FE-844F-623D0EC7743E}" srcOrd="0" destOrd="0" presId="urn:microsoft.com/office/officeart/2005/8/layout/vList5"/>
    <dgm:cxn modelId="{36605C26-EE20-4883-9D29-960F9F7458F7}" srcId="{2FD772E9-B7CE-44D6-A148-EA671D46BE21}" destId="{DB158074-0DC9-43B6-A77E-589EBA9FE5B5}" srcOrd="0" destOrd="0" parTransId="{3CAC8164-35F0-4E73-B5EE-6E0BBB3EC130}" sibTransId="{4326EB56-8E82-4964-8E48-6C72EBD04C17}"/>
    <dgm:cxn modelId="{8082CB4B-CE7C-4648-9588-CA7E9A77FEDF}" srcId="{D81612C0-0269-4D27-9E0A-93D560EC1B14}" destId="{1B11A8F5-04F6-4CB3-904B-53A083C61480}" srcOrd="0" destOrd="0" parTransId="{D0DEBBF3-DCCD-4C53-AE19-8714C2A79518}" sibTransId="{5F4626D2-FE31-467B-993E-104DA9F699DB}"/>
    <dgm:cxn modelId="{B7433321-FB5F-4E07-B131-6A2A5D939E0D}" type="presOf" srcId="{B819DBDA-2984-4D2E-9613-13A76851D49F}" destId="{8FE563CB-AC1E-413E-A870-A600D005CA4C}" srcOrd="0" destOrd="0" presId="urn:microsoft.com/office/officeart/2005/8/layout/vList5"/>
    <dgm:cxn modelId="{62DC5C1B-0BF7-4326-8377-8D47D1663CF5}" type="presOf" srcId="{73D85A27-A04C-4308-8710-F08DC5B6DFC0}" destId="{826319BD-5CE5-42FE-844F-623D0EC7743E}" srcOrd="0" destOrd="1" presId="urn:microsoft.com/office/officeart/2005/8/layout/vList5"/>
    <dgm:cxn modelId="{5E3F428E-CF63-4D98-A9C3-ADE97CD2F826}" type="presOf" srcId="{451B78FD-4EC3-4BCF-81C2-2646986BA531}" destId="{98D80C62-93FC-4D75-A24D-7AAE9745F1E1}" srcOrd="0" destOrd="0" presId="urn:microsoft.com/office/officeart/2005/8/layout/vList5"/>
    <dgm:cxn modelId="{DD3B968C-23B4-4151-8259-2872B6E075FA}" type="presOf" srcId="{BEF864D4-226B-4AB3-AF52-46881A0A185E}" destId="{E80F64FC-C1E0-450A-ADA9-0C8319B75F68}" srcOrd="0" destOrd="0" presId="urn:microsoft.com/office/officeart/2005/8/layout/vList5"/>
    <dgm:cxn modelId="{9BB76203-8B01-4BA3-A15C-99230528BA8C}" srcId="{DB158074-0DC9-43B6-A77E-589EBA9FE5B5}" destId="{73D85A27-A04C-4308-8710-F08DC5B6DFC0}" srcOrd="1" destOrd="0" parTransId="{A19F1476-374E-440C-9760-94C523441E0F}" sibTransId="{EC822C81-4F5E-4467-AE33-E66CDC5DD142}"/>
    <dgm:cxn modelId="{667CE29D-513F-47D5-B5AF-C1DF0390E3DC}" type="presOf" srcId="{2FD772E9-B7CE-44D6-A148-EA671D46BE21}" destId="{B721933E-7DBC-4C21-8030-3D264D81A744}" srcOrd="0" destOrd="0" presId="urn:microsoft.com/office/officeart/2005/8/layout/vList5"/>
    <dgm:cxn modelId="{595836A6-17A6-45B5-B931-C5F203A5F1B1}" type="presOf" srcId="{D81612C0-0269-4D27-9E0A-93D560EC1B14}" destId="{9E927082-FE3D-41F0-A546-DBB6FB83C3D8}" srcOrd="0" destOrd="0" presId="urn:microsoft.com/office/officeart/2005/8/layout/vList5"/>
    <dgm:cxn modelId="{3317F9A8-3EAC-4A89-AEAA-C2B86829633D}" type="presParOf" srcId="{B721933E-7DBC-4C21-8030-3D264D81A744}" destId="{DBEE5647-2AC3-4471-8AA5-F483D40B3E0A}" srcOrd="0" destOrd="0" presId="urn:microsoft.com/office/officeart/2005/8/layout/vList5"/>
    <dgm:cxn modelId="{6B842B26-812A-4BD7-91E5-A9EB7065150E}" type="presParOf" srcId="{DBEE5647-2AC3-4471-8AA5-F483D40B3E0A}" destId="{C6E4A2BE-637E-44DE-8696-7C69A3F892DB}" srcOrd="0" destOrd="0" presId="urn:microsoft.com/office/officeart/2005/8/layout/vList5"/>
    <dgm:cxn modelId="{F8A4752B-0135-4A19-8702-67B3FA4A4719}" type="presParOf" srcId="{DBEE5647-2AC3-4471-8AA5-F483D40B3E0A}" destId="{826319BD-5CE5-42FE-844F-623D0EC7743E}" srcOrd="1" destOrd="0" presId="urn:microsoft.com/office/officeart/2005/8/layout/vList5"/>
    <dgm:cxn modelId="{C8CD72F5-EC16-4785-9E2B-FEB0EC45987F}" type="presParOf" srcId="{B721933E-7DBC-4C21-8030-3D264D81A744}" destId="{C05823F6-35C0-4539-87AA-3D16A7ACD963}" srcOrd="1" destOrd="0" presId="urn:microsoft.com/office/officeart/2005/8/layout/vList5"/>
    <dgm:cxn modelId="{BFCBFE66-3124-4E53-8ED2-968F5605CB59}" type="presParOf" srcId="{B721933E-7DBC-4C21-8030-3D264D81A744}" destId="{0F072758-EF6B-45BA-BC9E-6FFAFE4407ED}" srcOrd="2" destOrd="0" presId="urn:microsoft.com/office/officeart/2005/8/layout/vList5"/>
    <dgm:cxn modelId="{F31CAF5C-20B3-471E-A0DD-9B14986FDC37}" type="presParOf" srcId="{0F072758-EF6B-45BA-BC9E-6FFAFE4407ED}" destId="{98D80C62-93FC-4D75-A24D-7AAE9745F1E1}" srcOrd="0" destOrd="0" presId="urn:microsoft.com/office/officeart/2005/8/layout/vList5"/>
    <dgm:cxn modelId="{3019A907-9311-4487-B930-6BBFCB245896}" type="presParOf" srcId="{0F072758-EF6B-45BA-BC9E-6FFAFE4407ED}" destId="{8FE563CB-AC1E-413E-A870-A600D005CA4C}" srcOrd="1" destOrd="0" presId="urn:microsoft.com/office/officeart/2005/8/layout/vList5"/>
    <dgm:cxn modelId="{9408B424-C188-4605-B79A-AB1EB97628A1}" type="presParOf" srcId="{B721933E-7DBC-4C21-8030-3D264D81A744}" destId="{E240B661-4F46-4548-89E3-49A96B622C98}" srcOrd="3" destOrd="0" presId="urn:microsoft.com/office/officeart/2005/8/layout/vList5"/>
    <dgm:cxn modelId="{D60EB733-EC54-487F-94BB-95B2C945D47F}" type="presParOf" srcId="{B721933E-7DBC-4C21-8030-3D264D81A744}" destId="{1A624E55-6BA8-4F6F-9DC6-4B04EC32C872}" srcOrd="4" destOrd="0" presId="urn:microsoft.com/office/officeart/2005/8/layout/vList5"/>
    <dgm:cxn modelId="{4BF4DFF4-4CF4-474F-A0BD-4CAFE984D991}" type="presParOf" srcId="{1A624E55-6BA8-4F6F-9DC6-4B04EC32C872}" destId="{9E927082-FE3D-41F0-A546-DBB6FB83C3D8}" srcOrd="0" destOrd="0" presId="urn:microsoft.com/office/officeart/2005/8/layout/vList5"/>
    <dgm:cxn modelId="{D41A4186-98A9-49EE-BEC6-BD5A41C89C3B}" type="presParOf" srcId="{1A624E55-6BA8-4F6F-9DC6-4B04EC32C872}" destId="{83E3305D-BEBB-4464-9121-6FD4EFB5450A}" srcOrd="1" destOrd="0" presId="urn:microsoft.com/office/officeart/2005/8/layout/vList5"/>
    <dgm:cxn modelId="{6B13F698-524C-41FE-A2E9-B5A8BE67E740}" type="presParOf" srcId="{B721933E-7DBC-4C21-8030-3D264D81A744}" destId="{BDF037AD-4522-4187-9A24-AC4A5FD2BAC7}" srcOrd="5" destOrd="0" presId="urn:microsoft.com/office/officeart/2005/8/layout/vList5"/>
    <dgm:cxn modelId="{4B44649F-BE7E-4AD1-AC1C-6719CA6823C7}" type="presParOf" srcId="{B721933E-7DBC-4C21-8030-3D264D81A744}" destId="{C77769B6-8135-4FED-A5B4-722A7BE0366C}" srcOrd="6" destOrd="0" presId="urn:microsoft.com/office/officeart/2005/8/layout/vList5"/>
    <dgm:cxn modelId="{1457B80B-2730-42AE-BD20-DF1986367F89}" type="presParOf" srcId="{C77769B6-8135-4FED-A5B4-722A7BE0366C}" destId="{F0BE32F4-AE74-43B3-B2D7-C969092F38C0}" srcOrd="0" destOrd="0" presId="urn:microsoft.com/office/officeart/2005/8/layout/vList5"/>
    <dgm:cxn modelId="{302ECCE3-DB16-4CCC-9928-CF2FEB721D7A}" type="presParOf" srcId="{C77769B6-8135-4FED-A5B4-722A7BE0366C}" destId="{E80F64FC-C1E0-450A-ADA9-0C8319B75F6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A2DE9BF-9C54-4A1E-A0CA-F0E3D2CC2ABB}" type="doc">
      <dgm:prSet loTypeId="urn:microsoft.com/office/officeart/2005/8/layout/chevron2" loCatId="process" qsTypeId="urn:microsoft.com/office/officeart/2005/8/quickstyle/simple1" qsCatId="simple" csTypeId="urn:microsoft.com/office/officeart/2005/8/colors/colorful1#8" csCatId="colorful" phldr="1"/>
      <dgm:spPr/>
      <dgm:t>
        <a:bodyPr/>
        <a:lstStyle/>
        <a:p>
          <a:endParaRPr lang="en-PH"/>
        </a:p>
      </dgm:t>
    </dgm:pt>
    <dgm:pt modelId="{1CBD974F-F806-403C-B0BF-454FAC7283E8}">
      <dgm:prSet phldrT="[Text]"/>
      <dgm:spPr/>
      <dgm:t>
        <a:bodyPr/>
        <a:lstStyle/>
        <a:p>
          <a:r>
            <a:rPr lang="en-PH" b="0" dirty="0" smtClean="0"/>
            <a:t>1° </a:t>
          </a:r>
          <a:r>
            <a:rPr lang="en-PH" b="0" dirty="0" err="1" smtClean="0"/>
            <a:t>paese</a:t>
          </a:r>
          <a:r>
            <a:rPr lang="en-PH" b="0" dirty="0" smtClean="0"/>
            <a:t> per BPO “</a:t>
          </a:r>
          <a:r>
            <a:rPr lang="en-PH" b="0" dirty="0" err="1" smtClean="0"/>
            <a:t>vocale</a:t>
          </a:r>
          <a:r>
            <a:rPr lang="en-PH" b="0" dirty="0" smtClean="0"/>
            <a:t>” (</a:t>
          </a:r>
          <a:r>
            <a:rPr lang="en-PH" b="0" dirty="0" err="1" smtClean="0"/>
            <a:t>Inglese</a:t>
          </a:r>
          <a:r>
            <a:rPr lang="en-PH" b="0" dirty="0" smtClean="0"/>
            <a:t>-Americano </a:t>
          </a:r>
          <a:r>
            <a:rPr lang="en-PH" b="0" dirty="0" err="1" smtClean="0"/>
            <a:t>idiomatico</a:t>
          </a:r>
          <a:r>
            <a:rPr lang="en-PH" b="0" dirty="0" smtClean="0"/>
            <a:t>)</a:t>
          </a:r>
          <a:endParaRPr lang="en-PH" b="0" dirty="0"/>
        </a:p>
      </dgm:t>
    </dgm:pt>
    <dgm:pt modelId="{B13C554F-A49F-42ED-A058-A448CFDBB413}" type="parTrans" cxnId="{314C8562-16E3-42A6-ADF5-79EEF25B3F5D}">
      <dgm:prSet/>
      <dgm:spPr/>
      <dgm:t>
        <a:bodyPr/>
        <a:lstStyle/>
        <a:p>
          <a:endParaRPr lang="en-PH"/>
        </a:p>
      </dgm:t>
    </dgm:pt>
    <dgm:pt modelId="{72367E5F-8626-40B0-A24C-D1E75090D813}" type="sibTrans" cxnId="{314C8562-16E3-42A6-ADF5-79EEF25B3F5D}">
      <dgm:prSet/>
      <dgm:spPr/>
      <dgm:t>
        <a:bodyPr/>
        <a:lstStyle/>
        <a:p>
          <a:endParaRPr lang="en-PH"/>
        </a:p>
      </dgm:t>
    </dgm:pt>
    <dgm:pt modelId="{0B59AA90-6052-4946-966B-266EAF6D5487}">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b="0" dirty="0" smtClean="0"/>
            <a:t> 2° </a:t>
          </a:r>
          <a:r>
            <a:rPr lang="en-PH" b="0" dirty="0" err="1" smtClean="0"/>
            <a:t>paese</a:t>
          </a:r>
          <a:r>
            <a:rPr lang="en-PH" b="0" dirty="0" smtClean="0"/>
            <a:t> al </a:t>
          </a:r>
          <a:r>
            <a:rPr lang="en-PH" b="0" dirty="0" err="1" smtClean="0"/>
            <a:t>mondo</a:t>
          </a:r>
          <a:r>
            <a:rPr lang="en-PH" b="0" dirty="0" smtClean="0"/>
            <a:t> per BPO “non </a:t>
          </a:r>
          <a:r>
            <a:rPr lang="en-PH" b="0" dirty="0" err="1" smtClean="0"/>
            <a:t>vocale</a:t>
          </a:r>
          <a:r>
            <a:rPr lang="en-PH" b="0" dirty="0" smtClean="0"/>
            <a:t>”</a:t>
          </a:r>
        </a:p>
      </dgm:t>
    </dgm:pt>
    <dgm:pt modelId="{45789CCE-EC0F-48E7-887A-2459C20CF718}" type="parTrans" cxnId="{A0AB9363-A0A0-4D05-93AC-EDCCD76EB482}">
      <dgm:prSet/>
      <dgm:spPr/>
      <dgm:t>
        <a:bodyPr/>
        <a:lstStyle/>
        <a:p>
          <a:endParaRPr lang="en-PH"/>
        </a:p>
      </dgm:t>
    </dgm:pt>
    <dgm:pt modelId="{545B2BAC-2332-4BD3-A320-D7CE15347D45}" type="sibTrans" cxnId="{A0AB9363-A0A0-4D05-93AC-EDCCD76EB482}">
      <dgm:prSet/>
      <dgm:spPr/>
      <dgm:t>
        <a:bodyPr/>
        <a:lstStyle/>
        <a:p>
          <a:endParaRPr lang="en-PH"/>
        </a:p>
      </dgm:t>
    </dgm:pt>
    <dgm:pt modelId="{A607A1D3-BB68-4DF4-B94A-469510D72A7F}">
      <dgm:prSet/>
      <dgm:spPr/>
      <dgm:t>
        <a:bodyPr/>
        <a:lstStyle/>
        <a:p>
          <a:r>
            <a:rPr lang="en-PH" b="0" dirty="0" err="1" smtClean="0"/>
            <a:t>Diversi</a:t>
          </a:r>
          <a:r>
            <a:rPr lang="en-PH" b="0" dirty="0" smtClean="0"/>
            <a:t> </a:t>
          </a:r>
          <a:r>
            <a:rPr lang="en-PH" b="0" dirty="0" err="1" smtClean="0"/>
            <a:t>segmenti</a:t>
          </a:r>
          <a:r>
            <a:rPr lang="en-PH" b="0" dirty="0" smtClean="0"/>
            <a:t>: IT outsourcing, </a:t>
          </a:r>
          <a:r>
            <a:rPr lang="it-IT" b="0" dirty="0" smtClean="0"/>
            <a:t>gestione informazioni sanitarie, outsourcing servizi di ingegneria, servizi creativi di outsourcing</a:t>
          </a:r>
          <a:endParaRPr lang="en-PH" b="0" dirty="0" smtClean="0"/>
        </a:p>
      </dgm:t>
    </dgm:pt>
    <dgm:pt modelId="{EB99BFAC-F419-43C7-9843-28B6A571B587}" type="parTrans" cxnId="{79F027DA-E3AE-463C-A7A0-B12A8DE5F42C}">
      <dgm:prSet/>
      <dgm:spPr/>
      <dgm:t>
        <a:bodyPr/>
        <a:lstStyle/>
        <a:p>
          <a:endParaRPr lang="en-PH"/>
        </a:p>
      </dgm:t>
    </dgm:pt>
    <dgm:pt modelId="{15B0938D-6A2C-48E8-BFF6-A5B0C6A97C4A}" type="sibTrans" cxnId="{79F027DA-E3AE-463C-A7A0-B12A8DE5F42C}">
      <dgm:prSet/>
      <dgm:spPr/>
      <dgm:t>
        <a:bodyPr/>
        <a:lstStyle/>
        <a:p>
          <a:endParaRPr lang="en-PH"/>
        </a:p>
      </dgm:t>
    </dgm:pt>
    <dgm:pt modelId="{31709B06-281B-4DC8-990D-CD531D09DA34}">
      <dgm:prSet phldrT="[Text]"/>
      <dgm:spPr/>
      <dgm:t>
        <a:bodyPr/>
        <a:lstStyle/>
        <a:p>
          <a:endParaRPr lang="en-PH"/>
        </a:p>
      </dgm:t>
    </dgm:pt>
    <dgm:pt modelId="{EA5712AD-EBBE-469E-87CE-303179A4F3BB}" type="parTrans" cxnId="{709E320D-2A25-435A-9DF1-99A1E4E4FDC9}">
      <dgm:prSet/>
      <dgm:spPr/>
      <dgm:t>
        <a:bodyPr/>
        <a:lstStyle/>
        <a:p>
          <a:endParaRPr lang="en-PH"/>
        </a:p>
      </dgm:t>
    </dgm:pt>
    <dgm:pt modelId="{A0B3416B-2BAE-4993-923B-15A96FDE9255}" type="sibTrans" cxnId="{709E320D-2A25-435A-9DF1-99A1E4E4FDC9}">
      <dgm:prSet/>
      <dgm:spPr/>
      <dgm:t>
        <a:bodyPr/>
        <a:lstStyle/>
        <a:p>
          <a:endParaRPr lang="en-PH"/>
        </a:p>
      </dgm:t>
    </dgm:pt>
    <dgm:pt modelId="{ED539EFE-BDB8-4315-A985-12300288C169}">
      <dgm:prSet/>
      <dgm:spPr/>
      <dgm:t>
        <a:bodyPr/>
        <a:lstStyle/>
        <a:p>
          <a:endParaRPr lang="en-PH" dirty="0" smtClean="0"/>
        </a:p>
      </dgm:t>
    </dgm:pt>
    <dgm:pt modelId="{D16C7C02-3AAD-4D57-AD6E-C852C39CDE90}" type="parTrans" cxnId="{4E078816-CE48-4678-A7BF-5AFB4DF93383}">
      <dgm:prSet/>
      <dgm:spPr/>
      <dgm:t>
        <a:bodyPr/>
        <a:lstStyle/>
        <a:p>
          <a:endParaRPr lang="en-PH"/>
        </a:p>
      </dgm:t>
    </dgm:pt>
    <dgm:pt modelId="{6CA6E6A0-86E9-421A-AF83-DAE4E1A028C9}" type="sibTrans" cxnId="{4E078816-CE48-4678-A7BF-5AFB4DF93383}">
      <dgm:prSet/>
      <dgm:spPr/>
      <dgm:t>
        <a:bodyPr/>
        <a:lstStyle/>
        <a:p>
          <a:endParaRPr lang="en-PH"/>
        </a:p>
      </dgm:t>
    </dgm:pt>
    <dgm:pt modelId="{4830703B-BE37-435C-9C2A-91AE47F22628}">
      <dgm:prSet/>
      <dgm:spPr/>
      <dgm:t>
        <a:bodyPr/>
        <a:lstStyle/>
        <a:p>
          <a:endParaRPr lang="en-PH" dirty="0" smtClean="0"/>
        </a:p>
      </dgm:t>
    </dgm:pt>
    <dgm:pt modelId="{F814DEAE-6207-4CCA-B360-ED07081D59AA}" type="parTrans" cxnId="{A0370777-1C57-4BE4-83F4-E207619BABB2}">
      <dgm:prSet/>
      <dgm:spPr/>
      <dgm:t>
        <a:bodyPr/>
        <a:lstStyle/>
        <a:p>
          <a:endParaRPr lang="en-PH"/>
        </a:p>
      </dgm:t>
    </dgm:pt>
    <dgm:pt modelId="{F1F4C7B1-3FF0-4CC3-8B14-8E4F47AA4DE3}" type="sibTrans" cxnId="{A0370777-1C57-4BE4-83F4-E207619BABB2}">
      <dgm:prSet/>
      <dgm:spPr/>
      <dgm:t>
        <a:bodyPr/>
        <a:lstStyle/>
        <a:p>
          <a:endParaRPr lang="en-PH"/>
        </a:p>
      </dgm:t>
    </dgm:pt>
    <dgm:pt modelId="{B6563650-9475-4C02-A050-4C29D7984E89}">
      <dgm:prSet phldrT="[Text]"/>
      <dgm:spPr/>
      <dgm:t>
        <a:bodyPr/>
        <a:lstStyle/>
        <a:p>
          <a:r>
            <a:rPr lang="en-PH" b="0" dirty="0" smtClean="0"/>
            <a:t>3° </a:t>
          </a:r>
          <a:r>
            <a:rPr lang="en-PH" b="0" dirty="0" err="1" smtClean="0"/>
            <a:t>paese</a:t>
          </a:r>
          <a:r>
            <a:rPr lang="en-PH" b="0" dirty="0" smtClean="0"/>
            <a:t> al </a:t>
          </a:r>
          <a:r>
            <a:rPr lang="en-PH" b="0" dirty="0" err="1" smtClean="0"/>
            <a:t>mondo</a:t>
          </a:r>
          <a:r>
            <a:rPr lang="en-PH" b="0" dirty="0" smtClean="0"/>
            <a:t> per </a:t>
          </a:r>
          <a:r>
            <a:rPr lang="en-PH" b="0" dirty="0" err="1" smtClean="0"/>
            <a:t>diffusione</a:t>
          </a:r>
          <a:r>
            <a:rPr lang="en-PH" b="0" dirty="0" smtClean="0"/>
            <a:t> </a:t>
          </a:r>
          <a:r>
            <a:rPr lang="en-PH" b="0" dirty="0" err="1" smtClean="0"/>
            <a:t>della</a:t>
          </a:r>
          <a:r>
            <a:rPr lang="en-PH" b="0" dirty="0" smtClean="0"/>
            <a:t> lingua </a:t>
          </a:r>
          <a:r>
            <a:rPr lang="en-PH" b="0" dirty="0" err="1" smtClean="0"/>
            <a:t>inglese</a:t>
          </a:r>
          <a:endParaRPr lang="en-PH" b="0" dirty="0"/>
        </a:p>
      </dgm:t>
    </dgm:pt>
    <dgm:pt modelId="{B4887A70-35DD-4094-8520-F1B5BEA68DC9}" type="parTrans" cxnId="{986BB9E8-4174-4BA0-A4B3-072E224E7C80}">
      <dgm:prSet/>
      <dgm:spPr/>
      <dgm:t>
        <a:bodyPr/>
        <a:lstStyle/>
        <a:p>
          <a:endParaRPr lang="en-PH"/>
        </a:p>
      </dgm:t>
    </dgm:pt>
    <dgm:pt modelId="{0060381A-5D70-4880-85B3-03A9C578258F}" type="sibTrans" cxnId="{986BB9E8-4174-4BA0-A4B3-072E224E7C80}">
      <dgm:prSet/>
      <dgm:spPr/>
      <dgm:t>
        <a:bodyPr/>
        <a:lstStyle/>
        <a:p>
          <a:endParaRPr lang="en-PH"/>
        </a:p>
      </dgm:t>
    </dgm:pt>
    <dgm:pt modelId="{6CE8932A-B04A-4695-946A-20CF53806A25}">
      <dgm:prSet phldrT="[Text]"/>
      <dgm:spPr/>
      <dgm:t>
        <a:bodyPr/>
        <a:lstStyle/>
        <a:p>
          <a:r>
            <a:rPr lang="en-PH" b="0" dirty="0" smtClean="0"/>
            <a:t>1°posto per la </a:t>
          </a:r>
          <a:r>
            <a:rPr lang="en-PH" b="0" dirty="0" err="1" smtClean="0"/>
            <a:t>pronuncia</a:t>
          </a:r>
          <a:r>
            <a:rPr lang="en-PH" b="0" dirty="0" smtClean="0"/>
            <a:t> </a:t>
          </a:r>
          <a:r>
            <a:rPr lang="en-PH" b="0" dirty="0" err="1" smtClean="0"/>
            <a:t>inglese</a:t>
          </a:r>
          <a:r>
            <a:rPr lang="en-PH" b="0" dirty="0" smtClean="0"/>
            <a:t> (</a:t>
          </a:r>
          <a:r>
            <a:rPr lang="en-PH" b="0" i="1" dirty="0" smtClean="0"/>
            <a:t>Everest Group)</a:t>
          </a:r>
          <a:endParaRPr lang="en-PH" b="0" dirty="0"/>
        </a:p>
      </dgm:t>
    </dgm:pt>
    <dgm:pt modelId="{C9A548AD-F074-4538-BF81-FB710BE6F12E}" type="parTrans" cxnId="{E01FEB2E-2955-4D77-95B6-2F30714A33ED}">
      <dgm:prSet/>
      <dgm:spPr/>
      <dgm:t>
        <a:bodyPr/>
        <a:lstStyle/>
        <a:p>
          <a:endParaRPr lang="en-PH"/>
        </a:p>
      </dgm:t>
    </dgm:pt>
    <dgm:pt modelId="{8B5911EE-159D-4683-8ABB-7382B06CC599}" type="sibTrans" cxnId="{E01FEB2E-2955-4D77-95B6-2F30714A33ED}">
      <dgm:prSet/>
      <dgm:spPr/>
      <dgm:t>
        <a:bodyPr/>
        <a:lstStyle/>
        <a:p>
          <a:endParaRPr lang="en-PH"/>
        </a:p>
      </dgm:t>
    </dgm:pt>
    <dgm:pt modelId="{FA232AA5-11E0-4EE2-8CC9-458B2F118602}">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b="0" dirty="0" smtClean="0"/>
            <a:t> back office e </a:t>
          </a:r>
          <a:r>
            <a:rPr lang="en-PH" b="0" dirty="0" err="1" smtClean="0"/>
            <a:t>conoscenza</a:t>
          </a:r>
          <a:r>
            <a:rPr lang="en-PH" b="0" dirty="0" smtClean="0"/>
            <a:t> </a:t>
          </a:r>
          <a:r>
            <a:rPr lang="en-PH" b="0" dirty="0" err="1" smtClean="0"/>
            <a:t>dei</a:t>
          </a:r>
          <a:r>
            <a:rPr lang="en-PH" b="0" dirty="0" smtClean="0"/>
            <a:t> </a:t>
          </a:r>
          <a:r>
            <a:rPr lang="en-PH" b="0" dirty="0" err="1" smtClean="0"/>
            <a:t>processi</a:t>
          </a:r>
          <a:r>
            <a:rPr lang="en-PH" b="0" dirty="0" smtClean="0"/>
            <a:t> di </a:t>
          </a:r>
          <a:r>
            <a:rPr lang="en-PH" b="0" dirty="0" err="1" smtClean="0"/>
            <a:t>esternalizzazione</a:t>
          </a:r>
          <a:endParaRPr lang="en-PH" b="0" dirty="0" smtClean="0"/>
        </a:p>
      </dgm:t>
    </dgm:pt>
    <dgm:pt modelId="{33BD768E-AA11-4E90-AE80-723E7166BF0C}" type="parTrans" cxnId="{F686CB04-37DA-4CD2-885E-F7AC132C6704}">
      <dgm:prSet/>
      <dgm:spPr/>
      <dgm:t>
        <a:bodyPr/>
        <a:lstStyle/>
        <a:p>
          <a:endParaRPr lang="en-PH"/>
        </a:p>
      </dgm:t>
    </dgm:pt>
    <dgm:pt modelId="{5ABCB6BE-0837-4E6D-801B-3C74AB096F74}" type="sibTrans" cxnId="{F686CB04-37DA-4CD2-885E-F7AC132C6704}">
      <dgm:prSet/>
      <dgm:spPr/>
      <dgm:t>
        <a:bodyPr/>
        <a:lstStyle/>
        <a:p>
          <a:endParaRPr lang="en-PH"/>
        </a:p>
      </dgm:t>
    </dgm:pt>
    <dgm:pt modelId="{0E4D254D-C4B8-4138-AE01-81371F301276}">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0" dirty="0" smtClean="0"/>
            <a:t> 400.000 </a:t>
          </a:r>
          <a:r>
            <a:rPr lang="en-US" b="0" dirty="0" err="1" smtClean="0"/>
            <a:t>laureati</a:t>
          </a:r>
          <a:r>
            <a:rPr lang="en-US" b="0" dirty="0" smtClean="0"/>
            <a:t> </a:t>
          </a:r>
          <a:r>
            <a:rPr lang="en-US" b="0" dirty="0" err="1" smtClean="0"/>
            <a:t>ogni</a:t>
          </a:r>
          <a:r>
            <a:rPr lang="en-US" b="0" dirty="0" smtClean="0"/>
            <a:t> anno</a:t>
          </a:r>
          <a:endParaRPr lang="en-PH" b="0" dirty="0" smtClean="0"/>
        </a:p>
      </dgm:t>
    </dgm:pt>
    <dgm:pt modelId="{61B9F3D3-5D0D-487E-9504-DB4C3280AFB0}" type="parTrans" cxnId="{E9E6BADE-2447-40ED-8A91-1A5B71C0EAEE}">
      <dgm:prSet/>
      <dgm:spPr/>
      <dgm:t>
        <a:bodyPr/>
        <a:lstStyle/>
        <a:p>
          <a:endParaRPr lang="en-PH"/>
        </a:p>
      </dgm:t>
    </dgm:pt>
    <dgm:pt modelId="{EE7CD17B-AE5F-4A78-9F28-67D6868C2949}" type="sibTrans" cxnId="{E9E6BADE-2447-40ED-8A91-1A5B71C0EAEE}">
      <dgm:prSet/>
      <dgm:spPr/>
      <dgm:t>
        <a:bodyPr/>
        <a:lstStyle/>
        <a:p>
          <a:endParaRPr lang="en-PH"/>
        </a:p>
      </dgm:t>
    </dgm:pt>
    <dgm:pt modelId="{21D51D89-C914-4B5D-B279-BD46A3FC5EF5}" type="pres">
      <dgm:prSet presAssocID="{8A2DE9BF-9C54-4A1E-A0CA-F0E3D2CC2ABB}" presName="linearFlow" presStyleCnt="0">
        <dgm:presLayoutVars>
          <dgm:dir/>
          <dgm:animLvl val="lvl"/>
          <dgm:resizeHandles val="exact"/>
        </dgm:presLayoutVars>
      </dgm:prSet>
      <dgm:spPr/>
      <dgm:t>
        <a:bodyPr/>
        <a:lstStyle/>
        <a:p>
          <a:endParaRPr lang="en-PH"/>
        </a:p>
      </dgm:t>
    </dgm:pt>
    <dgm:pt modelId="{6CDC72D7-2BD8-4135-81B0-6AF43A681F0A}" type="pres">
      <dgm:prSet presAssocID="{31709B06-281B-4DC8-990D-CD531D09DA34}" presName="composite" presStyleCnt="0"/>
      <dgm:spPr/>
    </dgm:pt>
    <dgm:pt modelId="{AADFFCCC-EB31-4003-B763-3778725BC412}" type="pres">
      <dgm:prSet presAssocID="{31709B06-281B-4DC8-990D-CD531D09DA34}" presName="parentText" presStyleLbl="alignNode1" presStyleIdx="0" presStyleCnt="3">
        <dgm:presLayoutVars>
          <dgm:chMax val="1"/>
          <dgm:bulletEnabled val="1"/>
        </dgm:presLayoutVars>
      </dgm:prSet>
      <dgm:spPr/>
      <dgm:t>
        <a:bodyPr/>
        <a:lstStyle/>
        <a:p>
          <a:endParaRPr lang="en-PH"/>
        </a:p>
      </dgm:t>
    </dgm:pt>
    <dgm:pt modelId="{C85D8A8F-C287-467A-AC31-8F04346D6355}" type="pres">
      <dgm:prSet presAssocID="{31709B06-281B-4DC8-990D-CD531D09DA34}" presName="descendantText" presStyleLbl="alignAcc1" presStyleIdx="0" presStyleCnt="3">
        <dgm:presLayoutVars>
          <dgm:bulletEnabled val="1"/>
        </dgm:presLayoutVars>
      </dgm:prSet>
      <dgm:spPr/>
      <dgm:t>
        <a:bodyPr/>
        <a:lstStyle/>
        <a:p>
          <a:endParaRPr lang="en-PH"/>
        </a:p>
      </dgm:t>
    </dgm:pt>
    <dgm:pt modelId="{923286B3-D944-4392-B4CC-CE1B8C10C6A7}" type="pres">
      <dgm:prSet presAssocID="{A0B3416B-2BAE-4993-923B-15A96FDE9255}" presName="sp" presStyleCnt="0"/>
      <dgm:spPr/>
    </dgm:pt>
    <dgm:pt modelId="{9EB63C14-614D-4631-8682-E07FF3ACAAF6}" type="pres">
      <dgm:prSet presAssocID="{ED539EFE-BDB8-4315-A985-12300288C169}" presName="composite" presStyleCnt="0"/>
      <dgm:spPr/>
    </dgm:pt>
    <dgm:pt modelId="{9F9D0AEE-7B93-4DDE-A1DD-789E1DC54159}" type="pres">
      <dgm:prSet presAssocID="{ED539EFE-BDB8-4315-A985-12300288C169}" presName="parentText" presStyleLbl="alignNode1" presStyleIdx="1" presStyleCnt="3">
        <dgm:presLayoutVars>
          <dgm:chMax val="1"/>
          <dgm:bulletEnabled val="1"/>
        </dgm:presLayoutVars>
      </dgm:prSet>
      <dgm:spPr/>
      <dgm:t>
        <a:bodyPr/>
        <a:lstStyle/>
        <a:p>
          <a:endParaRPr lang="en-PH"/>
        </a:p>
      </dgm:t>
    </dgm:pt>
    <dgm:pt modelId="{2FE5A9D5-2977-4224-9C71-0499FC958BFD}" type="pres">
      <dgm:prSet presAssocID="{ED539EFE-BDB8-4315-A985-12300288C169}" presName="descendantText" presStyleLbl="alignAcc1" presStyleIdx="1" presStyleCnt="3">
        <dgm:presLayoutVars>
          <dgm:bulletEnabled val="1"/>
        </dgm:presLayoutVars>
      </dgm:prSet>
      <dgm:spPr/>
      <dgm:t>
        <a:bodyPr/>
        <a:lstStyle/>
        <a:p>
          <a:endParaRPr lang="en-PH"/>
        </a:p>
      </dgm:t>
    </dgm:pt>
    <dgm:pt modelId="{788DC0A4-435D-4128-8242-0ED2643D1392}" type="pres">
      <dgm:prSet presAssocID="{6CA6E6A0-86E9-421A-AF83-DAE4E1A028C9}" presName="sp" presStyleCnt="0"/>
      <dgm:spPr/>
    </dgm:pt>
    <dgm:pt modelId="{B1BE2814-59E9-4923-828C-FB9FD002B03B}" type="pres">
      <dgm:prSet presAssocID="{4830703B-BE37-435C-9C2A-91AE47F22628}" presName="composite" presStyleCnt="0"/>
      <dgm:spPr/>
    </dgm:pt>
    <dgm:pt modelId="{F5251772-B315-424B-8C7A-34115043BB4A}" type="pres">
      <dgm:prSet presAssocID="{4830703B-BE37-435C-9C2A-91AE47F22628}" presName="parentText" presStyleLbl="alignNode1" presStyleIdx="2" presStyleCnt="3">
        <dgm:presLayoutVars>
          <dgm:chMax val="1"/>
          <dgm:bulletEnabled val="1"/>
        </dgm:presLayoutVars>
      </dgm:prSet>
      <dgm:spPr/>
      <dgm:t>
        <a:bodyPr/>
        <a:lstStyle/>
        <a:p>
          <a:endParaRPr lang="en-PH"/>
        </a:p>
      </dgm:t>
    </dgm:pt>
    <dgm:pt modelId="{7631C90B-4082-443F-BB3D-D5F3395C17D1}" type="pres">
      <dgm:prSet presAssocID="{4830703B-BE37-435C-9C2A-91AE47F22628}" presName="descendantText" presStyleLbl="alignAcc1" presStyleIdx="2" presStyleCnt="3">
        <dgm:presLayoutVars>
          <dgm:bulletEnabled val="1"/>
        </dgm:presLayoutVars>
      </dgm:prSet>
      <dgm:spPr/>
      <dgm:t>
        <a:bodyPr/>
        <a:lstStyle/>
        <a:p>
          <a:endParaRPr lang="en-PH"/>
        </a:p>
      </dgm:t>
    </dgm:pt>
  </dgm:ptLst>
  <dgm:cxnLst>
    <dgm:cxn modelId="{2408FD33-0AB5-48B8-AAC7-1F0B825EDBEF}" type="presOf" srcId="{A607A1D3-BB68-4DF4-B94A-469510D72A7F}" destId="{7631C90B-4082-443F-BB3D-D5F3395C17D1}" srcOrd="0" destOrd="0" presId="urn:microsoft.com/office/officeart/2005/8/layout/chevron2"/>
    <dgm:cxn modelId="{6362E9BF-1023-4A53-9207-E47386930F06}" type="presOf" srcId="{1CBD974F-F806-403C-B0BF-454FAC7283E8}" destId="{C85D8A8F-C287-467A-AC31-8F04346D6355}" srcOrd="0" destOrd="0" presId="urn:microsoft.com/office/officeart/2005/8/layout/chevron2"/>
    <dgm:cxn modelId="{4E078816-CE48-4678-A7BF-5AFB4DF93383}" srcId="{8A2DE9BF-9C54-4A1E-A0CA-F0E3D2CC2ABB}" destId="{ED539EFE-BDB8-4315-A985-12300288C169}" srcOrd="1" destOrd="0" parTransId="{D16C7C02-3AAD-4D57-AD6E-C852C39CDE90}" sibTransId="{6CA6E6A0-86E9-421A-AF83-DAE4E1A028C9}"/>
    <dgm:cxn modelId="{E9E6BADE-2447-40ED-8A91-1A5B71C0EAEE}" srcId="{ED539EFE-BDB8-4315-A985-12300288C169}" destId="{0E4D254D-C4B8-4138-AE01-81371F301276}" srcOrd="1" destOrd="0" parTransId="{61B9F3D3-5D0D-487E-9504-DB4C3280AFB0}" sibTransId="{EE7CD17B-AE5F-4A78-9F28-67D6868C2949}"/>
    <dgm:cxn modelId="{E01FEB2E-2955-4D77-95B6-2F30714A33ED}" srcId="{31709B06-281B-4DC8-990D-CD531D09DA34}" destId="{6CE8932A-B04A-4695-946A-20CF53806A25}" srcOrd="2" destOrd="0" parTransId="{C9A548AD-F074-4538-BF81-FB710BE6F12E}" sibTransId="{8B5911EE-159D-4683-8ABB-7382B06CC599}"/>
    <dgm:cxn modelId="{A0370777-1C57-4BE4-83F4-E207619BABB2}" srcId="{8A2DE9BF-9C54-4A1E-A0CA-F0E3D2CC2ABB}" destId="{4830703B-BE37-435C-9C2A-91AE47F22628}" srcOrd="2" destOrd="0" parTransId="{F814DEAE-6207-4CCA-B360-ED07081D59AA}" sibTransId="{F1F4C7B1-3FF0-4CC3-8B14-8E4F47AA4DE3}"/>
    <dgm:cxn modelId="{314C8562-16E3-42A6-ADF5-79EEF25B3F5D}" srcId="{31709B06-281B-4DC8-990D-CD531D09DA34}" destId="{1CBD974F-F806-403C-B0BF-454FAC7283E8}" srcOrd="0" destOrd="0" parTransId="{B13C554F-A49F-42ED-A058-A448CFDBB413}" sibTransId="{72367E5F-8626-40B0-A24C-D1E75090D813}"/>
    <dgm:cxn modelId="{DFB5DF35-D9F1-49A0-899A-BEF27C371D47}" type="presOf" srcId="{6CE8932A-B04A-4695-946A-20CF53806A25}" destId="{C85D8A8F-C287-467A-AC31-8F04346D6355}" srcOrd="0" destOrd="2" presId="urn:microsoft.com/office/officeart/2005/8/layout/chevron2"/>
    <dgm:cxn modelId="{1F81EEDC-0BC1-4403-8CC6-A8A1C0E94C48}" type="presOf" srcId="{ED539EFE-BDB8-4315-A985-12300288C169}" destId="{9F9D0AEE-7B93-4DDE-A1DD-789E1DC54159}" srcOrd="0" destOrd="0" presId="urn:microsoft.com/office/officeart/2005/8/layout/chevron2"/>
    <dgm:cxn modelId="{A0AB9363-A0A0-4D05-93AC-EDCCD76EB482}" srcId="{ED539EFE-BDB8-4315-A985-12300288C169}" destId="{0B59AA90-6052-4946-966B-266EAF6D5487}" srcOrd="0" destOrd="0" parTransId="{45789CCE-EC0F-48E7-887A-2459C20CF718}" sibTransId="{545B2BAC-2332-4BD3-A320-D7CE15347D45}"/>
    <dgm:cxn modelId="{FB88AE22-5DCF-43BC-8151-B16CAE85FC1A}" type="presOf" srcId="{8A2DE9BF-9C54-4A1E-A0CA-F0E3D2CC2ABB}" destId="{21D51D89-C914-4B5D-B279-BD46A3FC5EF5}" srcOrd="0" destOrd="0" presId="urn:microsoft.com/office/officeart/2005/8/layout/chevron2"/>
    <dgm:cxn modelId="{6D3DDDA9-651F-4E50-9448-E5B9DAF88276}" type="presOf" srcId="{FA232AA5-11E0-4EE2-8CC9-458B2F118602}" destId="{2FE5A9D5-2977-4224-9C71-0499FC958BFD}" srcOrd="0" destOrd="2" presId="urn:microsoft.com/office/officeart/2005/8/layout/chevron2"/>
    <dgm:cxn modelId="{709E320D-2A25-435A-9DF1-99A1E4E4FDC9}" srcId="{8A2DE9BF-9C54-4A1E-A0CA-F0E3D2CC2ABB}" destId="{31709B06-281B-4DC8-990D-CD531D09DA34}" srcOrd="0" destOrd="0" parTransId="{EA5712AD-EBBE-469E-87CE-303179A4F3BB}" sibTransId="{A0B3416B-2BAE-4993-923B-15A96FDE9255}"/>
    <dgm:cxn modelId="{F686CB04-37DA-4CD2-885E-F7AC132C6704}" srcId="{ED539EFE-BDB8-4315-A985-12300288C169}" destId="{FA232AA5-11E0-4EE2-8CC9-458B2F118602}" srcOrd="2" destOrd="0" parTransId="{33BD768E-AA11-4E90-AE80-723E7166BF0C}" sibTransId="{5ABCB6BE-0837-4E6D-801B-3C74AB096F74}"/>
    <dgm:cxn modelId="{986BB9E8-4174-4BA0-A4B3-072E224E7C80}" srcId="{31709B06-281B-4DC8-990D-CD531D09DA34}" destId="{B6563650-9475-4C02-A050-4C29D7984E89}" srcOrd="1" destOrd="0" parTransId="{B4887A70-35DD-4094-8520-F1B5BEA68DC9}" sibTransId="{0060381A-5D70-4880-85B3-03A9C578258F}"/>
    <dgm:cxn modelId="{2EB0A47D-21D0-48AF-927E-F70AD0B4859C}" type="presOf" srcId="{31709B06-281B-4DC8-990D-CD531D09DA34}" destId="{AADFFCCC-EB31-4003-B763-3778725BC412}" srcOrd="0" destOrd="0" presId="urn:microsoft.com/office/officeart/2005/8/layout/chevron2"/>
    <dgm:cxn modelId="{92CC7F29-2626-44F6-8FF1-BDD106442475}" type="presOf" srcId="{0E4D254D-C4B8-4138-AE01-81371F301276}" destId="{2FE5A9D5-2977-4224-9C71-0499FC958BFD}" srcOrd="0" destOrd="1" presId="urn:microsoft.com/office/officeart/2005/8/layout/chevron2"/>
    <dgm:cxn modelId="{E420CF3B-7D8B-462E-8F08-31A542E67DFF}" type="presOf" srcId="{0B59AA90-6052-4946-966B-266EAF6D5487}" destId="{2FE5A9D5-2977-4224-9C71-0499FC958BFD}" srcOrd="0" destOrd="0" presId="urn:microsoft.com/office/officeart/2005/8/layout/chevron2"/>
    <dgm:cxn modelId="{62737A5F-5A31-493C-A408-1CD43320E62D}" type="presOf" srcId="{B6563650-9475-4C02-A050-4C29D7984E89}" destId="{C85D8A8F-C287-467A-AC31-8F04346D6355}" srcOrd="0" destOrd="1" presId="urn:microsoft.com/office/officeart/2005/8/layout/chevron2"/>
    <dgm:cxn modelId="{7270A707-70FD-42A0-8538-CDBD3091EF3A}" type="presOf" srcId="{4830703B-BE37-435C-9C2A-91AE47F22628}" destId="{F5251772-B315-424B-8C7A-34115043BB4A}" srcOrd="0" destOrd="0" presId="urn:microsoft.com/office/officeart/2005/8/layout/chevron2"/>
    <dgm:cxn modelId="{79F027DA-E3AE-463C-A7A0-B12A8DE5F42C}" srcId="{4830703B-BE37-435C-9C2A-91AE47F22628}" destId="{A607A1D3-BB68-4DF4-B94A-469510D72A7F}" srcOrd="0" destOrd="0" parTransId="{EB99BFAC-F419-43C7-9843-28B6A571B587}" sibTransId="{15B0938D-6A2C-48E8-BFF6-A5B0C6A97C4A}"/>
    <dgm:cxn modelId="{65F4F500-05D0-4DEF-A57B-BA4BE8FA3149}" type="presParOf" srcId="{21D51D89-C914-4B5D-B279-BD46A3FC5EF5}" destId="{6CDC72D7-2BD8-4135-81B0-6AF43A681F0A}" srcOrd="0" destOrd="0" presId="urn:microsoft.com/office/officeart/2005/8/layout/chevron2"/>
    <dgm:cxn modelId="{095B8E4E-0EE7-4A4C-BAC4-7918EBC67FC5}" type="presParOf" srcId="{6CDC72D7-2BD8-4135-81B0-6AF43A681F0A}" destId="{AADFFCCC-EB31-4003-B763-3778725BC412}" srcOrd="0" destOrd="0" presId="urn:microsoft.com/office/officeart/2005/8/layout/chevron2"/>
    <dgm:cxn modelId="{845B6786-957C-4537-BF39-3D55A8CF8728}" type="presParOf" srcId="{6CDC72D7-2BD8-4135-81B0-6AF43A681F0A}" destId="{C85D8A8F-C287-467A-AC31-8F04346D6355}" srcOrd="1" destOrd="0" presId="urn:microsoft.com/office/officeart/2005/8/layout/chevron2"/>
    <dgm:cxn modelId="{79336C4E-2FAE-4A9F-B64D-7204F3FEB2DB}" type="presParOf" srcId="{21D51D89-C914-4B5D-B279-BD46A3FC5EF5}" destId="{923286B3-D944-4392-B4CC-CE1B8C10C6A7}" srcOrd="1" destOrd="0" presId="urn:microsoft.com/office/officeart/2005/8/layout/chevron2"/>
    <dgm:cxn modelId="{05AF0954-7B58-4ACD-ABA3-A8A475263CAA}" type="presParOf" srcId="{21D51D89-C914-4B5D-B279-BD46A3FC5EF5}" destId="{9EB63C14-614D-4631-8682-E07FF3ACAAF6}" srcOrd="2" destOrd="0" presId="urn:microsoft.com/office/officeart/2005/8/layout/chevron2"/>
    <dgm:cxn modelId="{B2F38633-1248-413D-A5A0-D8DB6190A54F}" type="presParOf" srcId="{9EB63C14-614D-4631-8682-E07FF3ACAAF6}" destId="{9F9D0AEE-7B93-4DDE-A1DD-789E1DC54159}" srcOrd="0" destOrd="0" presId="urn:microsoft.com/office/officeart/2005/8/layout/chevron2"/>
    <dgm:cxn modelId="{22CA4105-AF6D-4CA7-900E-00068591B5E0}" type="presParOf" srcId="{9EB63C14-614D-4631-8682-E07FF3ACAAF6}" destId="{2FE5A9D5-2977-4224-9C71-0499FC958BFD}" srcOrd="1" destOrd="0" presId="urn:microsoft.com/office/officeart/2005/8/layout/chevron2"/>
    <dgm:cxn modelId="{55BF8BC5-554D-49B9-AB85-600B793E3074}" type="presParOf" srcId="{21D51D89-C914-4B5D-B279-BD46A3FC5EF5}" destId="{788DC0A4-435D-4128-8242-0ED2643D1392}" srcOrd="3" destOrd="0" presId="urn:microsoft.com/office/officeart/2005/8/layout/chevron2"/>
    <dgm:cxn modelId="{AD6AF6E2-F502-4A5B-9CA9-DFC8A76010CA}" type="presParOf" srcId="{21D51D89-C914-4B5D-B279-BD46A3FC5EF5}" destId="{B1BE2814-59E9-4923-828C-FB9FD002B03B}" srcOrd="4" destOrd="0" presId="urn:microsoft.com/office/officeart/2005/8/layout/chevron2"/>
    <dgm:cxn modelId="{36549640-EC49-4451-BC77-7F7B72B5E27F}" type="presParOf" srcId="{B1BE2814-59E9-4923-828C-FB9FD002B03B}" destId="{F5251772-B315-424B-8C7A-34115043BB4A}" srcOrd="0" destOrd="0" presId="urn:microsoft.com/office/officeart/2005/8/layout/chevron2"/>
    <dgm:cxn modelId="{66F4901D-B2E6-4936-9C59-10A6160ABA31}" type="presParOf" srcId="{B1BE2814-59E9-4923-828C-FB9FD002B03B}" destId="{7631C90B-4082-443F-BB3D-D5F3395C17D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49A4358-E309-4970-8F5D-75822AC8015B}" type="doc">
      <dgm:prSet loTypeId="urn:microsoft.com/office/officeart/2005/8/layout/pyramid2" loCatId="list" qsTypeId="urn:microsoft.com/office/officeart/2005/8/quickstyle/simple1" qsCatId="simple" csTypeId="urn:microsoft.com/office/officeart/2005/8/colors/accent0_1" csCatId="mainScheme" phldr="1"/>
      <dgm:spPr/>
    </dgm:pt>
    <dgm:pt modelId="{E2865464-6BAC-4EAD-8BDB-979B974874DD}">
      <dgm:prSet phldrT="[Text]" custT="1"/>
      <dgm:spPr/>
      <dgm:t>
        <a:bodyPr/>
        <a:lstStyle/>
        <a:p>
          <a:r>
            <a:rPr lang="en-PH" sz="2400" b="1" dirty="0" smtClean="0"/>
            <a:t>In-Voice BPO (contact center)</a:t>
          </a:r>
          <a:endParaRPr lang="en-PH" sz="2400" b="1" dirty="0"/>
        </a:p>
      </dgm:t>
    </dgm:pt>
    <dgm:pt modelId="{FD088792-83F1-44AD-A6D9-7BF4D532E4AA}" type="parTrans" cxnId="{466DD08D-82FB-4BAD-9A83-C8380186EA5C}">
      <dgm:prSet/>
      <dgm:spPr/>
      <dgm:t>
        <a:bodyPr/>
        <a:lstStyle/>
        <a:p>
          <a:endParaRPr lang="en-PH"/>
        </a:p>
      </dgm:t>
    </dgm:pt>
    <dgm:pt modelId="{6D6131E7-E60D-44DB-A6AC-50A89A8F5E84}" type="sibTrans" cxnId="{466DD08D-82FB-4BAD-9A83-C8380186EA5C}">
      <dgm:prSet/>
      <dgm:spPr/>
      <dgm:t>
        <a:bodyPr/>
        <a:lstStyle/>
        <a:p>
          <a:endParaRPr lang="en-PH"/>
        </a:p>
      </dgm:t>
    </dgm:pt>
    <dgm:pt modelId="{BDC7B3EB-8627-4AED-AD3D-DAE36B93513B}">
      <dgm:prSet custT="1"/>
      <dgm:spPr/>
      <dgm:t>
        <a:bodyPr/>
        <a:lstStyle/>
        <a:p>
          <a:r>
            <a:rPr lang="en-PH" sz="2400" b="1" dirty="0" smtClean="0"/>
            <a:t>Non-voice-based BPO (Back office or Knowledge process outsourcing – KPO )</a:t>
          </a:r>
        </a:p>
      </dgm:t>
    </dgm:pt>
    <dgm:pt modelId="{103F3069-E86F-42EA-9C20-A0372F011738}" type="parTrans" cxnId="{91F83028-201A-4C43-BC75-4323A1DD3B15}">
      <dgm:prSet/>
      <dgm:spPr/>
      <dgm:t>
        <a:bodyPr/>
        <a:lstStyle/>
        <a:p>
          <a:endParaRPr lang="en-PH"/>
        </a:p>
      </dgm:t>
    </dgm:pt>
    <dgm:pt modelId="{5620D6C2-B64D-4879-AC12-FCBC543B67BF}" type="sibTrans" cxnId="{91F83028-201A-4C43-BC75-4323A1DD3B15}">
      <dgm:prSet/>
      <dgm:spPr/>
      <dgm:t>
        <a:bodyPr/>
        <a:lstStyle/>
        <a:p>
          <a:endParaRPr lang="en-PH"/>
        </a:p>
      </dgm:t>
    </dgm:pt>
    <dgm:pt modelId="{41F7BB80-D7AF-4209-A91E-C6603B1E3DA6}">
      <dgm:prSet custT="1"/>
      <dgm:spPr/>
      <dgm:t>
        <a:bodyPr/>
        <a:lstStyle/>
        <a:p>
          <a:pPr algn="ctr"/>
          <a:r>
            <a:rPr lang="en-PH" sz="2400" b="1" dirty="0" err="1" smtClean="0"/>
            <a:t>Lavoratori</a:t>
          </a:r>
          <a:r>
            <a:rPr lang="en-PH" sz="2400" b="1" dirty="0" smtClean="0"/>
            <a:t> </a:t>
          </a:r>
          <a:r>
            <a:rPr lang="en-PH" sz="2400" b="1" dirty="0" err="1" smtClean="0"/>
            <a:t>qualificati</a:t>
          </a:r>
          <a:r>
            <a:rPr lang="en-PH" sz="2400" b="1" dirty="0" smtClean="0"/>
            <a:t> – </a:t>
          </a:r>
          <a:r>
            <a:rPr lang="en-PH" sz="2400" b="1" dirty="0" err="1" smtClean="0"/>
            <a:t>Velocità</a:t>
          </a:r>
          <a:r>
            <a:rPr lang="en-PH" sz="2400" b="1" dirty="0" smtClean="0"/>
            <a:t> di </a:t>
          </a:r>
          <a:r>
            <a:rPr lang="en-PH" sz="2400" b="1" dirty="0" err="1" smtClean="0"/>
            <a:t>banda</a:t>
          </a:r>
          <a:r>
            <a:rPr lang="en-PH" sz="2400" b="1" dirty="0" smtClean="0"/>
            <a:t> </a:t>
          </a:r>
          <a:r>
            <a:rPr lang="en-PH" sz="2400" b="1" dirty="0" err="1" smtClean="0"/>
            <a:t>larga</a:t>
          </a:r>
          <a:r>
            <a:rPr lang="en-PH" sz="2400" b="1" dirty="0" smtClean="0"/>
            <a:t> – </a:t>
          </a:r>
          <a:r>
            <a:rPr lang="en-PH" sz="2400" b="1" dirty="0" err="1" smtClean="0"/>
            <a:t>Aree</a:t>
          </a:r>
          <a:r>
            <a:rPr lang="en-PH" sz="2400" b="1" dirty="0" smtClean="0"/>
            <a:t> di </a:t>
          </a:r>
          <a:r>
            <a:rPr lang="en-PH" sz="2400" b="1" dirty="0" err="1" smtClean="0"/>
            <a:t>investimento</a:t>
          </a:r>
          <a:r>
            <a:rPr lang="en-PH" sz="2400" b="1" dirty="0" smtClean="0"/>
            <a:t> </a:t>
          </a:r>
          <a:r>
            <a:rPr lang="en-PH" sz="2400" b="1" dirty="0" err="1" smtClean="0"/>
            <a:t>privilegiate</a:t>
          </a:r>
          <a:r>
            <a:rPr lang="en-PH" sz="2400" b="1" dirty="0" smtClean="0"/>
            <a:t> (</a:t>
          </a:r>
          <a:r>
            <a:rPr lang="en-PH" sz="2400" b="1" dirty="0" err="1" smtClean="0"/>
            <a:t>Benefici</a:t>
          </a:r>
          <a:r>
            <a:rPr lang="en-PH" sz="2400" b="1" dirty="0" smtClean="0"/>
            <a:t> </a:t>
          </a:r>
          <a:r>
            <a:rPr lang="en-PH" sz="2400" b="1" dirty="0" err="1" smtClean="0"/>
            <a:t>fiscali</a:t>
          </a:r>
          <a:r>
            <a:rPr lang="en-PH" sz="2400" b="1" dirty="0" smtClean="0"/>
            <a:t> e non per </a:t>
          </a:r>
          <a:r>
            <a:rPr lang="en-PH" sz="2400" b="1" dirty="0" err="1" smtClean="0"/>
            <a:t>gli</a:t>
          </a:r>
          <a:r>
            <a:rPr lang="en-PH" sz="2400" b="1" dirty="0" smtClean="0"/>
            <a:t> </a:t>
          </a:r>
          <a:r>
            <a:rPr lang="en-PH" sz="2400" b="1" dirty="0" err="1" smtClean="0"/>
            <a:t>investitori</a:t>
          </a:r>
          <a:r>
            <a:rPr lang="en-PH" sz="2400" b="1" dirty="0" smtClean="0"/>
            <a:t> </a:t>
          </a:r>
          <a:r>
            <a:rPr lang="en-PH" sz="2400" b="1" dirty="0" err="1" smtClean="0"/>
            <a:t>qualificati</a:t>
          </a:r>
          <a:r>
            <a:rPr lang="en-PH" sz="2400" b="1" dirty="0" smtClean="0"/>
            <a:t>)</a:t>
          </a:r>
        </a:p>
      </dgm:t>
    </dgm:pt>
    <dgm:pt modelId="{87B2C7F2-F6B3-4A1E-84F8-65A756A0C9C3}" type="sibTrans" cxnId="{7CE228B4-382D-428E-870F-99F3B576299E}">
      <dgm:prSet/>
      <dgm:spPr/>
      <dgm:t>
        <a:bodyPr/>
        <a:lstStyle/>
        <a:p>
          <a:endParaRPr lang="en-PH"/>
        </a:p>
      </dgm:t>
    </dgm:pt>
    <dgm:pt modelId="{79DA04EF-BD70-4163-B37B-9F98D94DF9EA}" type="parTrans" cxnId="{7CE228B4-382D-428E-870F-99F3B576299E}">
      <dgm:prSet/>
      <dgm:spPr/>
      <dgm:t>
        <a:bodyPr/>
        <a:lstStyle/>
        <a:p>
          <a:endParaRPr lang="en-PH"/>
        </a:p>
      </dgm:t>
    </dgm:pt>
    <dgm:pt modelId="{C13E3D88-CDF4-46A0-AE09-CBB07AD6AC42}">
      <dgm:prSet custT="1"/>
      <dgm:spPr/>
      <dgm:t>
        <a:bodyPr/>
        <a:lstStyle/>
        <a:p>
          <a:r>
            <a:rPr lang="en-PH" sz="2400" b="1" dirty="0" smtClean="0"/>
            <a:t>IT outsourcing – Health Information Management – Engineering services – Creative services outsourcing</a:t>
          </a:r>
        </a:p>
      </dgm:t>
    </dgm:pt>
    <dgm:pt modelId="{E197E36D-72AB-47E1-9411-DE4313BB04AB}" type="parTrans" cxnId="{A88313DC-3CDE-417A-AA65-1EA3B10F3B95}">
      <dgm:prSet/>
      <dgm:spPr/>
      <dgm:t>
        <a:bodyPr/>
        <a:lstStyle/>
        <a:p>
          <a:endParaRPr lang="en-PH"/>
        </a:p>
      </dgm:t>
    </dgm:pt>
    <dgm:pt modelId="{4A829542-DCBB-4D74-B4B0-F924D6F142DF}" type="sibTrans" cxnId="{A88313DC-3CDE-417A-AA65-1EA3B10F3B95}">
      <dgm:prSet/>
      <dgm:spPr/>
      <dgm:t>
        <a:bodyPr/>
        <a:lstStyle/>
        <a:p>
          <a:endParaRPr lang="en-PH"/>
        </a:p>
      </dgm:t>
    </dgm:pt>
    <dgm:pt modelId="{246BA9AF-3822-411E-A741-7A2732925053}" type="pres">
      <dgm:prSet presAssocID="{C49A4358-E309-4970-8F5D-75822AC8015B}" presName="compositeShape" presStyleCnt="0">
        <dgm:presLayoutVars>
          <dgm:dir/>
          <dgm:resizeHandles/>
        </dgm:presLayoutVars>
      </dgm:prSet>
      <dgm:spPr/>
    </dgm:pt>
    <dgm:pt modelId="{B82A22AE-ACB9-4FF6-A08F-6D215684A634}" type="pres">
      <dgm:prSet presAssocID="{C49A4358-E309-4970-8F5D-75822AC8015B}" presName="pyramid" presStyleLbl="node1" presStyleIdx="0" presStyleCnt="1" custLinFactNeighborX="-357" custLinFactNeighborY="1902"/>
      <dgm:spPr>
        <a:blipFill rotWithShape="0">
          <a:blip xmlns:r="http://schemas.openxmlformats.org/officeDocument/2006/relationships" r:embed="rId1"/>
          <a:stretch>
            <a:fillRect/>
          </a:stretch>
        </a:blipFill>
      </dgm:spPr>
    </dgm:pt>
    <dgm:pt modelId="{26601BCC-92A6-4969-A348-5B806DDFA13E}" type="pres">
      <dgm:prSet presAssocID="{C49A4358-E309-4970-8F5D-75822AC8015B}" presName="theList" presStyleCnt="0"/>
      <dgm:spPr/>
    </dgm:pt>
    <dgm:pt modelId="{FA8132D6-D9B1-4988-B876-3F5FE824BF98}" type="pres">
      <dgm:prSet presAssocID="{E2865464-6BAC-4EAD-8BDB-979B974874DD}" presName="aNode" presStyleLbl="fgAcc1" presStyleIdx="0" presStyleCnt="4" custScaleX="137142" custScaleY="122370" custLinFactY="-153" custLinFactNeighborX="3354" custLinFactNeighborY="-100000">
        <dgm:presLayoutVars>
          <dgm:bulletEnabled val="1"/>
        </dgm:presLayoutVars>
      </dgm:prSet>
      <dgm:spPr/>
      <dgm:t>
        <a:bodyPr/>
        <a:lstStyle/>
        <a:p>
          <a:endParaRPr lang="en-PH"/>
        </a:p>
      </dgm:t>
    </dgm:pt>
    <dgm:pt modelId="{89584451-DC55-4FF1-9E3E-B6572FB69A17}" type="pres">
      <dgm:prSet presAssocID="{E2865464-6BAC-4EAD-8BDB-979B974874DD}" presName="aSpace" presStyleCnt="0"/>
      <dgm:spPr/>
    </dgm:pt>
    <dgm:pt modelId="{FCD4822E-8FB9-4B26-ACAD-9CC86620EB92}" type="pres">
      <dgm:prSet presAssocID="{BDC7B3EB-8627-4AED-AD3D-DAE36B93513B}" presName="aNode" presStyleLbl="fgAcc1" presStyleIdx="1" presStyleCnt="4" custScaleX="175239" custScaleY="148473" custLinFactNeighborX="3531" custLinFactNeighborY="-15628">
        <dgm:presLayoutVars>
          <dgm:bulletEnabled val="1"/>
        </dgm:presLayoutVars>
      </dgm:prSet>
      <dgm:spPr/>
      <dgm:t>
        <a:bodyPr/>
        <a:lstStyle/>
        <a:p>
          <a:endParaRPr lang="en-PH"/>
        </a:p>
      </dgm:t>
    </dgm:pt>
    <dgm:pt modelId="{C473A0F5-1306-46B9-B2CF-78C103943E8C}" type="pres">
      <dgm:prSet presAssocID="{BDC7B3EB-8627-4AED-AD3D-DAE36B93513B}" presName="aSpace" presStyleCnt="0"/>
      <dgm:spPr/>
    </dgm:pt>
    <dgm:pt modelId="{EE501262-CC66-4E93-9E26-48A88889CA44}" type="pres">
      <dgm:prSet presAssocID="{C13E3D88-CDF4-46A0-AE09-CBB07AD6AC42}" presName="aNode" presStyleLbl="fgAcc1" presStyleIdx="2" presStyleCnt="4" custScaleX="197001" custScaleY="157511" custLinFactY="2394" custLinFactNeighborX="3760" custLinFactNeighborY="100000">
        <dgm:presLayoutVars>
          <dgm:bulletEnabled val="1"/>
        </dgm:presLayoutVars>
      </dgm:prSet>
      <dgm:spPr/>
      <dgm:t>
        <a:bodyPr/>
        <a:lstStyle/>
        <a:p>
          <a:endParaRPr lang="en-PH"/>
        </a:p>
      </dgm:t>
    </dgm:pt>
    <dgm:pt modelId="{AD84B7B0-74C9-4B1E-887F-3C960BE3CE2F}" type="pres">
      <dgm:prSet presAssocID="{C13E3D88-CDF4-46A0-AE09-CBB07AD6AC42}" presName="aSpace" presStyleCnt="0"/>
      <dgm:spPr/>
    </dgm:pt>
    <dgm:pt modelId="{DF17B191-2ED0-4047-B178-3491EB094C04}" type="pres">
      <dgm:prSet presAssocID="{41F7BB80-D7AF-4209-A91E-C6603B1E3DA6}" presName="aNode" presStyleLbl="fgAcc1" presStyleIdx="3" presStyleCnt="4" custScaleX="220852" custScaleY="179395" custLinFactY="13656" custLinFactNeighborX="4669" custLinFactNeighborY="100000">
        <dgm:presLayoutVars>
          <dgm:bulletEnabled val="1"/>
        </dgm:presLayoutVars>
      </dgm:prSet>
      <dgm:spPr/>
      <dgm:t>
        <a:bodyPr/>
        <a:lstStyle/>
        <a:p>
          <a:endParaRPr lang="en-PH"/>
        </a:p>
      </dgm:t>
    </dgm:pt>
    <dgm:pt modelId="{234FAD63-2C56-436A-86A7-84EBB84E6C92}" type="pres">
      <dgm:prSet presAssocID="{41F7BB80-D7AF-4209-A91E-C6603B1E3DA6}" presName="aSpace" presStyleCnt="0"/>
      <dgm:spPr/>
    </dgm:pt>
  </dgm:ptLst>
  <dgm:cxnLst>
    <dgm:cxn modelId="{D5B075A4-6B3B-4E83-BFE7-277714671AE1}" type="presOf" srcId="{E2865464-6BAC-4EAD-8BDB-979B974874DD}" destId="{FA8132D6-D9B1-4988-B876-3F5FE824BF98}" srcOrd="0" destOrd="0" presId="urn:microsoft.com/office/officeart/2005/8/layout/pyramid2"/>
    <dgm:cxn modelId="{A88313DC-3CDE-417A-AA65-1EA3B10F3B95}" srcId="{C49A4358-E309-4970-8F5D-75822AC8015B}" destId="{C13E3D88-CDF4-46A0-AE09-CBB07AD6AC42}" srcOrd="2" destOrd="0" parTransId="{E197E36D-72AB-47E1-9411-DE4313BB04AB}" sibTransId="{4A829542-DCBB-4D74-B4B0-F924D6F142DF}"/>
    <dgm:cxn modelId="{466DD08D-82FB-4BAD-9A83-C8380186EA5C}" srcId="{C49A4358-E309-4970-8F5D-75822AC8015B}" destId="{E2865464-6BAC-4EAD-8BDB-979B974874DD}" srcOrd="0" destOrd="0" parTransId="{FD088792-83F1-44AD-A6D9-7BF4D532E4AA}" sibTransId="{6D6131E7-E60D-44DB-A6AC-50A89A8F5E84}"/>
    <dgm:cxn modelId="{84A6EBA5-29B7-4F6B-94A2-94CED14254D8}" type="presOf" srcId="{C13E3D88-CDF4-46A0-AE09-CBB07AD6AC42}" destId="{EE501262-CC66-4E93-9E26-48A88889CA44}" srcOrd="0" destOrd="0" presId="urn:microsoft.com/office/officeart/2005/8/layout/pyramid2"/>
    <dgm:cxn modelId="{8D153EE0-4C26-40C1-8B29-B8799C4B2B34}" type="presOf" srcId="{C49A4358-E309-4970-8F5D-75822AC8015B}" destId="{246BA9AF-3822-411E-A741-7A2732925053}" srcOrd="0" destOrd="0" presId="urn:microsoft.com/office/officeart/2005/8/layout/pyramid2"/>
    <dgm:cxn modelId="{7CE228B4-382D-428E-870F-99F3B576299E}" srcId="{C49A4358-E309-4970-8F5D-75822AC8015B}" destId="{41F7BB80-D7AF-4209-A91E-C6603B1E3DA6}" srcOrd="3" destOrd="0" parTransId="{79DA04EF-BD70-4163-B37B-9F98D94DF9EA}" sibTransId="{87B2C7F2-F6B3-4A1E-84F8-65A756A0C9C3}"/>
    <dgm:cxn modelId="{BFFE72C3-E7F7-49E4-83D8-E9FD74F90C44}" type="presOf" srcId="{41F7BB80-D7AF-4209-A91E-C6603B1E3DA6}" destId="{DF17B191-2ED0-4047-B178-3491EB094C04}" srcOrd="0" destOrd="0" presId="urn:microsoft.com/office/officeart/2005/8/layout/pyramid2"/>
    <dgm:cxn modelId="{E793D480-C50A-4207-B2A0-1F46DDDC98AF}" type="presOf" srcId="{BDC7B3EB-8627-4AED-AD3D-DAE36B93513B}" destId="{FCD4822E-8FB9-4B26-ACAD-9CC86620EB92}" srcOrd="0" destOrd="0" presId="urn:microsoft.com/office/officeart/2005/8/layout/pyramid2"/>
    <dgm:cxn modelId="{91F83028-201A-4C43-BC75-4323A1DD3B15}" srcId="{C49A4358-E309-4970-8F5D-75822AC8015B}" destId="{BDC7B3EB-8627-4AED-AD3D-DAE36B93513B}" srcOrd="1" destOrd="0" parTransId="{103F3069-E86F-42EA-9C20-A0372F011738}" sibTransId="{5620D6C2-B64D-4879-AC12-FCBC543B67BF}"/>
    <dgm:cxn modelId="{D8E51CE3-49DD-4808-84D2-D3712E2F921B}" type="presParOf" srcId="{246BA9AF-3822-411E-A741-7A2732925053}" destId="{B82A22AE-ACB9-4FF6-A08F-6D215684A634}" srcOrd="0" destOrd="0" presId="urn:microsoft.com/office/officeart/2005/8/layout/pyramid2"/>
    <dgm:cxn modelId="{47E92880-388F-4B1F-9CFC-E6C7E2A58A12}" type="presParOf" srcId="{246BA9AF-3822-411E-A741-7A2732925053}" destId="{26601BCC-92A6-4969-A348-5B806DDFA13E}" srcOrd="1" destOrd="0" presId="urn:microsoft.com/office/officeart/2005/8/layout/pyramid2"/>
    <dgm:cxn modelId="{8F0E435C-8A7F-43CA-A5AF-39E9C8769750}" type="presParOf" srcId="{26601BCC-92A6-4969-A348-5B806DDFA13E}" destId="{FA8132D6-D9B1-4988-B876-3F5FE824BF98}" srcOrd="0" destOrd="0" presId="urn:microsoft.com/office/officeart/2005/8/layout/pyramid2"/>
    <dgm:cxn modelId="{87BF389A-D284-46EA-957F-F2780D111CE0}" type="presParOf" srcId="{26601BCC-92A6-4969-A348-5B806DDFA13E}" destId="{89584451-DC55-4FF1-9E3E-B6572FB69A17}" srcOrd="1" destOrd="0" presId="urn:microsoft.com/office/officeart/2005/8/layout/pyramid2"/>
    <dgm:cxn modelId="{B6DA4176-66AE-46BE-8887-CEE213E6D63B}" type="presParOf" srcId="{26601BCC-92A6-4969-A348-5B806DDFA13E}" destId="{FCD4822E-8FB9-4B26-ACAD-9CC86620EB92}" srcOrd="2" destOrd="0" presId="urn:microsoft.com/office/officeart/2005/8/layout/pyramid2"/>
    <dgm:cxn modelId="{4E69BAE3-EBA7-4A45-B1DF-B2BE065869F7}" type="presParOf" srcId="{26601BCC-92A6-4969-A348-5B806DDFA13E}" destId="{C473A0F5-1306-46B9-B2CF-78C103943E8C}" srcOrd="3" destOrd="0" presId="urn:microsoft.com/office/officeart/2005/8/layout/pyramid2"/>
    <dgm:cxn modelId="{D68FFEBB-20BB-4E6D-A936-89BF1B6A3BD7}" type="presParOf" srcId="{26601BCC-92A6-4969-A348-5B806DDFA13E}" destId="{EE501262-CC66-4E93-9E26-48A88889CA44}" srcOrd="4" destOrd="0" presId="urn:microsoft.com/office/officeart/2005/8/layout/pyramid2"/>
    <dgm:cxn modelId="{F7BC8977-CDBD-43C9-9D5B-1D949BFABA3E}" type="presParOf" srcId="{26601BCC-92A6-4969-A348-5B806DDFA13E}" destId="{AD84B7B0-74C9-4B1E-887F-3C960BE3CE2F}" srcOrd="5" destOrd="0" presId="urn:microsoft.com/office/officeart/2005/8/layout/pyramid2"/>
    <dgm:cxn modelId="{56AB395F-2828-46BD-B774-65E8FB64D0E6}" type="presParOf" srcId="{26601BCC-92A6-4969-A348-5B806DDFA13E}" destId="{DF17B191-2ED0-4047-B178-3491EB094C04}" srcOrd="6" destOrd="0" presId="urn:microsoft.com/office/officeart/2005/8/layout/pyramid2"/>
    <dgm:cxn modelId="{74D8750E-BE5D-4173-B50B-3C9C2DD7DBAA}" type="presParOf" srcId="{26601BCC-92A6-4969-A348-5B806DDFA13E}" destId="{234FAD63-2C56-436A-86A7-84EBB84E6C92}"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4EAF413-B040-4DD0-AFD7-EC3EEC7D2F60}" type="doc">
      <dgm:prSet loTypeId="urn:microsoft.com/office/officeart/2005/8/layout/vList5" loCatId="list" qsTypeId="urn:microsoft.com/office/officeart/2005/8/quickstyle/simple1" qsCatId="simple" csTypeId="urn:microsoft.com/office/officeart/2005/8/colors/colorful1#23" csCatId="colorful" phldr="1"/>
      <dgm:spPr/>
      <dgm:t>
        <a:bodyPr/>
        <a:lstStyle/>
        <a:p>
          <a:endParaRPr lang="en-PH"/>
        </a:p>
      </dgm:t>
    </dgm:pt>
    <dgm:pt modelId="{0679E65F-1D72-4AB1-951D-702205B4BBFF}">
      <dgm:prSet phldrT="[Text]"/>
      <dgm:spPr/>
      <dgm:t>
        <a:bodyPr/>
        <a:lstStyle/>
        <a:p>
          <a:r>
            <a:rPr lang="en-PH" dirty="0" err="1" smtClean="0"/>
            <a:t>Investimenti</a:t>
          </a:r>
          <a:r>
            <a:rPr lang="en-PH" dirty="0" smtClean="0"/>
            <a:t> </a:t>
          </a:r>
          <a:r>
            <a:rPr lang="en-PH" dirty="0" err="1" smtClean="0"/>
            <a:t>pubblici</a:t>
          </a:r>
          <a:endParaRPr lang="en-PH" dirty="0"/>
        </a:p>
      </dgm:t>
    </dgm:pt>
    <dgm:pt modelId="{37C274C3-022F-47D9-A28E-20883C8EB931}" type="parTrans" cxnId="{8BCF4C09-1072-4FDF-8267-B02367EDE681}">
      <dgm:prSet/>
      <dgm:spPr/>
      <dgm:t>
        <a:bodyPr/>
        <a:lstStyle/>
        <a:p>
          <a:endParaRPr lang="en-PH"/>
        </a:p>
      </dgm:t>
    </dgm:pt>
    <dgm:pt modelId="{4830EF59-FBD6-4D4B-9481-A457BC1B7616}" type="sibTrans" cxnId="{8BCF4C09-1072-4FDF-8267-B02367EDE681}">
      <dgm:prSet/>
      <dgm:spPr/>
      <dgm:t>
        <a:bodyPr/>
        <a:lstStyle/>
        <a:p>
          <a:endParaRPr lang="en-PH"/>
        </a:p>
      </dgm:t>
    </dgm:pt>
    <dgm:pt modelId="{A8AE3C6A-3865-40EB-8131-B1BA6CC9E6AB}">
      <dgm:prSet phldrT="[Text]" custT="1"/>
      <dgm:spPr/>
      <dgm:t>
        <a:bodyPr/>
        <a:lstStyle/>
        <a:p>
          <a:r>
            <a:rPr lang="en-PH" sz="2400" dirty="0" smtClean="0"/>
            <a:t>2.09% del PIL e 15% del budget </a:t>
          </a:r>
          <a:r>
            <a:rPr lang="en-PH" sz="2400" dirty="0" err="1" smtClean="0"/>
            <a:t>nazionale</a:t>
          </a:r>
          <a:endParaRPr lang="en-PH" sz="2400" dirty="0"/>
        </a:p>
      </dgm:t>
    </dgm:pt>
    <dgm:pt modelId="{8F85FE17-E540-43EE-9CEF-DA6A41359CC9}" type="parTrans" cxnId="{6AC9DF83-B297-4A22-8927-26ADA95F5234}">
      <dgm:prSet/>
      <dgm:spPr/>
      <dgm:t>
        <a:bodyPr/>
        <a:lstStyle/>
        <a:p>
          <a:endParaRPr lang="en-PH"/>
        </a:p>
      </dgm:t>
    </dgm:pt>
    <dgm:pt modelId="{8CCBF907-44EC-4268-AAF0-208DC3257EA3}" type="sibTrans" cxnId="{6AC9DF83-B297-4A22-8927-26ADA95F5234}">
      <dgm:prSet/>
      <dgm:spPr/>
      <dgm:t>
        <a:bodyPr/>
        <a:lstStyle/>
        <a:p>
          <a:endParaRPr lang="en-PH"/>
        </a:p>
      </dgm:t>
    </dgm:pt>
    <dgm:pt modelId="{910A34B6-B64F-4B42-BFE3-44DBC6DC967F}">
      <dgm:prSet phldrT="[Text]"/>
      <dgm:spPr/>
      <dgm:t>
        <a:bodyPr/>
        <a:lstStyle/>
        <a:p>
          <a:r>
            <a:rPr lang="en-PH" dirty="0" err="1" smtClean="0"/>
            <a:t>Valore</a:t>
          </a:r>
          <a:r>
            <a:rPr lang="en-PH" dirty="0" smtClean="0"/>
            <a:t> </a:t>
          </a:r>
          <a:r>
            <a:rPr lang="en-PH" dirty="0" err="1" smtClean="0"/>
            <a:t>aggiunto</a:t>
          </a:r>
          <a:endParaRPr lang="en-PH" dirty="0"/>
        </a:p>
      </dgm:t>
    </dgm:pt>
    <dgm:pt modelId="{99B245FD-1161-4D1D-9DBD-F4093F5B177A}" type="parTrans" cxnId="{65C9C1D1-709B-4AE1-9555-0E14FDD12E9E}">
      <dgm:prSet/>
      <dgm:spPr/>
      <dgm:t>
        <a:bodyPr/>
        <a:lstStyle/>
        <a:p>
          <a:endParaRPr lang="en-PH"/>
        </a:p>
      </dgm:t>
    </dgm:pt>
    <dgm:pt modelId="{4E352AC3-ACF1-4BF5-AD07-10045AEB8E10}" type="sibTrans" cxnId="{65C9C1D1-709B-4AE1-9555-0E14FDD12E9E}">
      <dgm:prSet/>
      <dgm:spPr/>
      <dgm:t>
        <a:bodyPr/>
        <a:lstStyle/>
        <a:p>
          <a:endParaRPr lang="en-PH"/>
        </a:p>
      </dgm:t>
    </dgm:pt>
    <dgm:pt modelId="{DB6D2CE7-1D2E-4BC2-8C02-6C118706B07A}">
      <dgm:prSet phldrT="[Text]" custT="1"/>
      <dgm:spPr/>
      <dgm:t>
        <a:bodyPr/>
        <a:lstStyle/>
        <a:p>
          <a:r>
            <a:rPr lang="en-PH" sz="2800" dirty="0" err="1" smtClean="0"/>
            <a:t>Previsioni</a:t>
          </a:r>
          <a:r>
            <a:rPr lang="en-PH" sz="2800" dirty="0" smtClean="0"/>
            <a:t> 2014-2033: </a:t>
          </a:r>
          <a:r>
            <a:rPr lang="en-PH" sz="2800" dirty="0" err="1" smtClean="0"/>
            <a:t>crescita</a:t>
          </a:r>
          <a:r>
            <a:rPr lang="en-PH" sz="2800" dirty="0" smtClean="0"/>
            <a:t> del 5.2% anno </a:t>
          </a:r>
          <a:r>
            <a:rPr lang="en-PH" sz="2800" dirty="0" err="1" smtClean="0"/>
            <a:t>dopo</a:t>
          </a:r>
          <a:r>
            <a:rPr lang="en-PH" sz="2800" dirty="0" smtClean="0"/>
            <a:t> anno</a:t>
          </a:r>
          <a:endParaRPr lang="en-PH" sz="2800" dirty="0"/>
        </a:p>
      </dgm:t>
    </dgm:pt>
    <dgm:pt modelId="{282A8FBD-0F6A-4034-B4DA-84588E1BFE51}" type="parTrans" cxnId="{DA883568-0C39-4ADF-9D9C-26E2F02A9648}">
      <dgm:prSet/>
      <dgm:spPr/>
      <dgm:t>
        <a:bodyPr/>
        <a:lstStyle/>
        <a:p>
          <a:endParaRPr lang="en-PH"/>
        </a:p>
      </dgm:t>
    </dgm:pt>
    <dgm:pt modelId="{A3D7F7F8-489E-4986-8985-3221EF135AE1}" type="sibTrans" cxnId="{DA883568-0C39-4ADF-9D9C-26E2F02A9648}">
      <dgm:prSet/>
      <dgm:spPr/>
      <dgm:t>
        <a:bodyPr/>
        <a:lstStyle/>
        <a:p>
          <a:endParaRPr lang="en-PH"/>
        </a:p>
      </dgm:t>
    </dgm:pt>
    <dgm:pt modelId="{0D9F880B-F896-4B44-B8E4-D177AB64DCA2}">
      <dgm:prSet phldrT="[Text]"/>
      <dgm:spPr/>
      <dgm:t>
        <a:bodyPr/>
        <a:lstStyle/>
        <a:p>
          <a:r>
            <a:rPr lang="en-PH" dirty="0" err="1" smtClean="0"/>
            <a:t>Crescita</a:t>
          </a:r>
          <a:endParaRPr lang="en-PH" dirty="0"/>
        </a:p>
      </dgm:t>
    </dgm:pt>
    <dgm:pt modelId="{17CCE06D-D5B2-4405-8872-CF603D24D5D6}" type="parTrans" cxnId="{E49FF23D-14B8-46F8-80C8-935106677C0F}">
      <dgm:prSet/>
      <dgm:spPr/>
      <dgm:t>
        <a:bodyPr/>
        <a:lstStyle/>
        <a:p>
          <a:endParaRPr lang="en-PH"/>
        </a:p>
      </dgm:t>
    </dgm:pt>
    <dgm:pt modelId="{A4180D28-AF7B-4C31-B155-FF445A191A1C}" type="sibTrans" cxnId="{E49FF23D-14B8-46F8-80C8-935106677C0F}">
      <dgm:prSet/>
      <dgm:spPr/>
      <dgm:t>
        <a:bodyPr/>
        <a:lstStyle/>
        <a:p>
          <a:endParaRPr lang="en-PH"/>
        </a:p>
      </dgm:t>
    </dgm:pt>
    <dgm:pt modelId="{9F292557-E291-40DB-9EA9-788DF91A4137}">
      <dgm:prSet phldrT="[Text]" custT="1"/>
      <dgm:spPr/>
      <dgm:t>
        <a:bodyPr/>
        <a:lstStyle/>
        <a:p>
          <a:r>
            <a:rPr lang="en-PH" sz="2800" dirty="0" smtClean="0"/>
            <a:t>In </a:t>
          </a:r>
          <a:r>
            <a:rPr lang="en-PH" sz="2800" dirty="0" err="1" smtClean="0"/>
            <a:t>netta</a:t>
          </a:r>
          <a:r>
            <a:rPr lang="en-PH" sz="2800" dirty="0" smtClean="0"/>
            <a:t> </a:t>
          </a:r>
          <a:r>
            <a:rPr lang="en-PH" sz="2800" dirty="0" err="1" smtClean="0"/>
            <a:t>crescita</a:t>
          </a:r>
          <a:r>
            <a:rPr lang="en-PH" sz="2800" dirty="0" smtClean="0"/>
            <a:t> </a:t>
          </a:r>
          <a:r>
            <a:rPr lang="en-PH" sz="2800" dirty="0" err="1" smtClean="0"/>
            <a:t>rispetto</a:t>
          </a:r>
          <a:r>
            <a:rPr lang="en-PH" sz="2800" dirty="0" smtClean="0"/>
            <a:t> </a:t>
          </a:r>
          <a:r>
            <a:rPr lang="en-PH" sz="2800" dirty="0" err="1" smtClean="0"/>
            <a:t>agli</a:t>
          </a:r>
          <a:r>
            <a:rPr lang="en-PH" sz="2800" dirty="0" smtClean="0"/>
            <a:t> </a:t>
          </a:r>
          <a:r>
            <a:rPr lang="en-PH" sz="2800" dirty="0" err="1" smtClean="0"/>
            <a:t>altri</a:t>
          </a:r>
          <a:r>
            <a:rPr lang="en-PH" sz="2800" dirty="0" smtClean="0"/>
            <a:t> </a:t>
          </a:r>
          <a:r>
            <a:rPr lang="en-PH" sz="2800" dirty="0" err="1" smtClean="0"/>
            <a:t>paesi</a:t>
          </a:r>
          <a:r>
            <a:rPr lang="en-PH" sz="2800" dirty="0" smtClean="0"/>
            <a:t> </a:t>
          </a:r>
          <a:r>
            <a:rPr lang="en-PH" sz="2800" dirty="0" err="1" smtClean="0"/>
            <a:t>Sud</a:t>
          </a:r>
          <a:r>
            <a:rPr lang="en-PH" sz="2800" dirty="0" smtClean="0"/>
            <a:t>-Est </a:t>
          </a:r>
          <a:r>
            <a:rPr lang="en-PH" sz="2800" dirty="0" err="1" smtClean="0"/>
            <a:t>Asiatici</a:t>
          </a:r>
          <a:r>
            <a:rPr lang="en-PH" sz="2800" dirty="0" smtClean="0"/>
            <a:t> </a:t>
          </a:r>
          <a:endParaRPr lang="en-PH" sz="2800" dirty="0"/>
        </a:p>
      </dgm:t>
    </dgm:pt>
    <dgm:pt modelId="{07F1D4AC-29CE-4938-A5DB-D1CA843B8933}" type="parTrans" cxnId="{E4B79158-C558-4886-87A6-F4705DEDBB28}">
      <dgm:prSet/>
      <dgm:spPr/>
      <dgm:t>
        <a:bodyPr/>
        <a:lstStyle/>
        <a:p>
          <a:endParaRPr lang="en-PH"/>
        </a:p>
      </dgm:t>
    </dgm:pt>
    <dgm:pt modelId="{236E3E65-8180-4BDD-8A1A-C09167D35607}" type="sibTrans" cxnId="{E4B79158-C558-4886-87A6-F4705DEDBB28}">
      <dgm:prSet/>
      <dgm:spPr/>
      <dgm:t>
        <a:bodyPr/>
        <a:lstStyle/>
        <a:p>
          <a:endParaRPr lang="en-PH"/>
        </a:p>
      </dgm:t>
    </dgm:pt>
    <dgm:pt modelId="{692E4330-541D-4D54-AB97-5CAB01D59E2B}">
      <dgm:prSet phldrT="[Text]" custT="1"/>
      <dgm:spPr/>
      <dgm:t>
        <a:bodyPr/>
        <a:lstStyle/>
        <a:p>
          <a:r>
            <a:rPr lang="en-PH" sz="2400" dirty="0" smtClean="0"/>
            <a:t>Target 5% del PIL </a:t>
          </a:r>
          <a:r>
            <a:rPr lang="en-PH" sz="2400" dirty="0" err="1" smtClean="0"/>
            <a:t>entro</a:t>
          </a:r>
          <a:r>
            <a:rPr lang="en-PH" sz="2400" dirty="0" smtClean="0"/>
            <a:t> </a:t>
          </a:r>
          <a:r>
            <a:rPr lang="en-PH" sz="2400" dirty="0" err="1" smtClean="0"/>
            <a:t>il</a:t>
          </a:r>
          <a:r>
            <a:rPr lang="en-PH" sz="2400" dirty="0" smtClean="0"/>
            <a:t> 2016</a:t>
          </a:r>
          <a:endParaRPr lang="en-PH" sz="2400" dirty="0"/>
        </a:p>
      </dgm:t>
    </dgm:pt>
    <dgm:pt modelId="{4815BF9C-A172-4879-8A46-4937FB3681DE}" type="parTrans" cxnId="{9A49323F-5706-4BA5-8DDA-0839EF730EA9}">
      <dgm:prSet/>
      <dgm:spPr/>
      <dgm:t>
        <a:bodyPr/>
        <a:lstStyle/>
        <a:p>
          <a:endParaRPr lang="en-PH"/>
        </a:p>
      </dgm:t>
    </dgm:pt>
    <dgm:pt modelId="{D5121C4B-C5A9-4C42-BED8-4601F996898C}" type="sibTrans" cxnId="{9A49323F-5706-4BA5-8DDA-0839EF730EA9}">
      <dgm:prSet/>
      <dgm:spPr/>
      <dgm:t>
        <a:bodyPr/>
        <a:lstStyle/>
        <a:p>
          <a:endParaRPr lang="en-PH"/>
        </a:p>
      </dgm:t>
    </dgm:pt>
    <dgm:pt modelId="{91CBD74F-B5DC-498F-A00C-D3283DBABCCF}" type="pres">
      <dgm:prSet presAssocID="{54EAF413-B040-4DD0-AFD7-EC3EEC7D2F60}" presName="Name0" presStyleCnt="0">
        <dgm:presLayoutVars>
          <dgm:dir/>
          <dgm:animLvl val="lvl"/>
          <dgm:resizeHandles val="exact"/>
        </dgm:presLayoutVars>
      </dgm:prSet>
      <dgm:spPr/>
      <dgm:t>
        <a:bodyPr/>
        <a:lstStyle/>
        <a:p>
          <a:endParaRPr lang="en-PH"/>
        </a:p>
      </dgm:t>
    </dgm:pt>
    <dgm:pt modelId="{4DC3F8DD-EE91-4B7B-8B88-F3A883222775}" type="pres">
      <dgm:prSet presAssocID="{0D9F880B-F896-4B44-B8E4-D177AB64DCA2}" presName="linNode" presStyleCnt="0"/>
      <dgm:spPr/>
    </dgm:pt>
    <dgm:pt modelId="{1646AAC8-733A-4A68-992A-92B77612AF07}" type="pres">
      <dgm:prSet presAssocID="{0D9F880B-F896-4B44-B8E4-D177AB64DCA2}" presName="parentText" presStyleLbl="node1" presStyleIdx="0" presStyleCnt="3">
        <dgm:presLayoutVars>
          <dgm:chMax val="1"/>
          <dgm:bulletEnabled val="1"/>
        </dgm:presLayoutVars>
      </dgm:prSet>
      <dgm:spPr/>
      <dgm:t>
        <a:bodyPr/>
        <a:lstStyle/>
        <a:p>
          <a:endParaRPr lang="en-PH"/>
        </a:p>
      </dgm:t>
    </dgm:pt>
    <dgm:pt modelId="{83F6131F-3A6E-4372-9147-80834A4B0468}" type="pres">
      <dgm:prSet presAssocID="{0D9F880B-F896-4B44-B8E4-D177AB64DCA2}" presName="descendantText" presStyleLbl="alignAccFollowNode1" presStyleIdx="0" presStyleCnt="3">
        <dgm:presLayoutVars>
          <dgm:bulletEnabled val="1"/>
        </dgm:presLayoutVars>
      </dgm:prSet>
      <dgm:spPr/>
      <dgm:t>
        <a:bodyPr/>
        <a:lstStyle/>
        <a:p>
          <a:endParaRPr lang="en-PH"/>
        </a:p>
      </dgm:t>
    </dgm:pt>
    <dgm:pt modelId="{9CBE0FBB-2EA1-4548-B803-0A356585E65A}" type="pres">
      <dgm:prSet presAssocID="{A4180D28-AF7B-4C31-B155-FF445A191A1C}" presName="sp" presStyleCnt="0"/>
      <dgm:spPr/>
    </dgm:pt>
    <dgm:pt modelId="{F1A1C279-A9CA-416F-B1AA-097FE7888F71}" type="pres">
      <dgm:prSet presAssocID="{0679E65F-1D72-4AB1-951D-702205B4BBFF}" presName="linNode" presStyleCnt="0"/>
      <dgm:spPr/>
    </dgm:pt>
    <dgm:pt modelId="{C55E5A60-CC73-4799-BF9F-74EC291DE683}" type="pres">
      <dgm:prSet presAssocID="{0679E65F-1D72-4AB1-951D-702205B4BBFF}" presName="parentText" presStyleLbl="node1" presStyleIdx="1" presStyleCnt="3">
        <dgm:presLayoutVars>
          <dgm:chMax val="1"/>
          <dgm:bulletEnabled val="1"/>
        </dgm:presLayoutVars>
      </dgm:prSet>
      <dgm:spPr/>
      <dgm:t>
        <a:bodyPr/>
        <a:lstStyle/>
        <a:p>
          <a:endParaRPr lang="en-PH"/>
        </a:p>
      </dgm:t>
    </dgm:pt>
    <dgm:pt modelId="{43195DBD-7CC3-40F8-99D9-4F763D3ACB58}" type="pres">
      <dgm:prSet presAssocID="{0679E65F-1D72-4AB1-951D-702205B4BBFF}" presName="descendantText" presStyleLbl="alignAccFollowNode1" presStyleIdx="1" presStyleCnt="3">
        <dgm:presLayoutVars>
          <dgm:bulletEnabled val="1"/>
        </dgm:presLayoutVars>
      </dgm:prSet>
      <dgm:spPr/>
      <dgm:t>
        <a:bodyPr/>
        <a:lstStyle/>
        <a:p>
          <a:endParaRPr lang="en-PH"/>
        </a:p>
      </dgm:t>
    </dgm:pt>
    <dgm:pt modelId="{4D8368DB-F7C0-4513-AD5B-D112CEF37873}" type="pres">
      <dgm:prSet presAssocID="{4830EF59-FBD6-4D4B-9481-A457BC1B7616}" presName="sp" presStyleCnt="0"/>
      <dgm:spPr/>
    </dgm:pt>
    <dgm:pt modelId="{2D3FF75A-270E-4C4A-9ED6-0DB55CC58550}" type="pres">
      <dgm:prSet presAssocID="{910A34B6-B64F-4B42-BFE3-44DBC6DC967F}" presName="linNode" presStyleCnt="0"/>
      <dgm:spPr/>
    </dgm:pt>
    <dgm:pt modelId="{1FFDCFAB-B596-432C-8499-2FDE7C65D78B}" type="pres">
      <dgm:prSet presAssocID="{910A34B6-B64F-4B42-BFE3-44DBC6DC967F}" presName="parentText" presStyleLbl="node1" presStyleIdx="2" presStyleCnt="3" custLinFactNeighborY="-387">
        <dgm:presLayoutVars>
          <dgm:chMax val="1"/>
          <dgm:bulletEnabled val="1"/>
        </dgm:presLayoutVars>
      </dgm:prSet>
      <dgm:spPr/>
      <dgm:t>
        <a:bodyPr/>
        <a:lstStyle/>
        <a:p>
          <a:endParaRPr lang="en-PH"/>
        </a:p>
      </dgm:t>
    </dgm:pt>
    <dgm:pt modelId="{50AD86E3-339D-4EB0-89DA-CB8292388606}" type="pres">
      <dgm:prSet presAssocID="{910A34B6-B64F-4B42-BFE3-44DBC6DC967F}" presName="descendantText" presStyleLbl="alignAccFollowNode1" presStyleIdx="2" presStyleCnt="3" custLinFactNeighborX="309" custLinFactNeighborY="5618">
        <dgm:presLayoutVars>
          <dgm:bulletEnabled val="1"/>
        </dgm:presLayoutVars>
      </dgm:prSet>
      <dgm:spPr/>
      <dgm:t>
        <a:bodyPr/>
        <a:lstStyle/>
        <a:p>
          <a:endParaRPr lang="en-PH"/>
        </a:p>
      </dgm:t>
    </dgm:pt>
  </dgm:ptLst>
  <dgm:cxnLst>
    <dgm:cxn modelId="{879C1640-BA51-45C5-A5DB-0720237A6107}" type="presOf" srcId="{910A34B6-B64F-4B42-BFE3-44DBC6DC967F}" destId="{1FFDCFAB-B596-432C-8499-2FDE7C65D78B}" srcOrd="0" destOrd="0" presId="urn:microsoft.com/office/officeart/2005/8/layout/vList5"/>
    <dgm:cxn modelId="{9A49323F-5706-4BA5-8DDA-0839EF730EA9}" srcId="{0679E65F-1D72-4AB1-951D-702205B4BBFF}" destId="{692E4330-541D-4D54-AB97-5CAB01D59E2B}" srcOrd="1" destOrd="0" parTransId="{4815BF9C-A172-4879-8A46-4937FB3681DE}" sibTransId="{D5121C4B-C5A9-4C42-BED8-4601F996898C}"/>
    <dgm:cxn modelId="{3728A6F7-3CDD-4650-9B6B-EE066A968C6C}" type="presOf" srcId="{0D9F880B-F896-4B44-B8E4-D177AB64DCA2}" destId="{1646AAC8-733A-4A68-992A-92B77612AF07}" srcOrd="0" destOrd="0" presId="urn:microsoft.com/office/officeart/2005/8/layout/vList5"/>
    <dgm:cxn modelId="{FFD7E10B-D0F0-4B9D-9D4E-9F1084370161}" type="presOf" srcId="{692E4330-541D-4D54-AB97-5CAB01D59E2B}" destId="{43195DBD-7CC3-40F8-99D9-4F763D3ACB58}" srcOrd="0" destOrd="1" presId="urn:microsoft.com/office/officeart/2005/8/layout/vList5"/>
    <dgm:cxn modelId="{65C9C1D1-709B-4AE1-9555-0E14FDD12E9E}" srcId="{54EAF413-B040-4DD0-AFD7-EC3EEC7D2F60}" destId="{910A34B6-B64F-4B42-BFE3-44DBC6DC967F}" srcOrd="2" destOrd="0" parTransId="{99B245FD-1161-4D1D-9DBD-F4093F5B177A}" sibTransId="{4E352AC3-ACF1-4BF5-AD07-10045AEB8E10}"/>
    <dgm:cxn modelId="{4A1B843E-90F9-4CD9-9FEA-4063394BBC59}" type="presOf" srcId="{DB6D2CE7-1D2E-4BC2-8C02-6C118706B07A}" destId="{50AD86E3-339D-4EB0-89DA-CB8292388606}" srcOrd="0" destOrd="0" presId="urn:microsoft.com/office/officeart/2005/8/layout/vList5"/>
    <dgm:cxn modelId="{D0813C75-AA84-40C8-AF0B-C64B50996F9A}" type="presOf" srcId="{9F292557-E291-40DB-9EA9-788DF91A4137}" destId="{83F6131F-3A6E-4372-9147-80834A4B0468}" srcOrd="0" destOrd="0" presId="urn:microsoft.com/office/officeart/2005/8/layout/vList5"/>
    <dgm:cxn modelId="{DA883568-0C39-4ADF-9D9C-26E2F02A9648}" srcId="{910A34B6-B64F-4B42-BFE3-44DBC6DC967F}" destId="{DB6D2CE7-1D2E-4BC2-8C02-6C118706B07A}" srcOrd="0" destOrd="0" parTransId="{282A8FBD-0F6A-4034-B4DA-84588E1BFE51}" sibTransId="{A3D7F7F8-489E-4986-8985-3221EF135AE1}"/>
    <dgm:cxn modelId="{E4B79158-C558-4886-87A6-F4705DEDBB28}" srcId="{0D9F880B-F896-4B44-B8E4-D177AB64DCA2}" destId="{9F292557-E291-40DB-9EA9-788DF91A4137}" srcOrd="0" destOrd="0" parTransId="{07F1D4AC-29CE-4938-A5DB-D1CA843B8933}" sibTransId="{236E3E65-8180-4BDD-8A1A-C09167D35607}"/>
    <dgm:cxn modelId="{8BCF4C09-1072-4FDF-8267-B02367EDE681}" srcId="{54EAF413-B040-4DD0-AFD7-EC3EEC7D2F60}" destId="{0679E65F-1D72-4AB1-951D-702205B4BBFF}" srcOrd="1" destOrd="0" parTransId="{37C274C3-022F-47D9-A28E-20883C8EB931}" sibTransId="{4830EF59-FBD6-4D4B-9481-A457BC1B7616}"/>
    <dgm:cxn modelId="{B3369AB7-1F38-40DE-8B59-2721655C308D}" type="presOf" srcId="{A8AE3C6A-3865-40EB-8131-B1BA6CC9E6AB}" destId="{43195DBD-7CC3-40F8-99D9-4F763D3ACB58}" srcOrd="0" destOrd="0" presId="urn:microsoft.com/office/officeart/2005/8/layout/vList5"/>
    <dgm:cxn modelId="{6AC9DF83-B297-4A22-8927-26ADA95F5234}" srcId="{0679E65F-1D72-4AB1-951D-702205B4BBFF}" destId="{A8AE3C6A-3865-40EB-8131-B1BA6CC9E6AB}" srcOrd="0" destOrd="0" parTransId="{8F85FE17-E540-43EE-9CEF-DA6A41359CC9}" sibTransId="{8CCBF907-44EC-4268-AAF0-208DC3257EA3}"/>
    <dgm:cxn modelId="{2F88EDC6-55E5-466B-9447-420A55B8871E}" type="presOf" srcId="{0679E65F-1D72-4AB1-951D-702205B4BBFF}" destId="{C55E5A60-CC73-4799-BF9F-74EC291DE683}" srcOrd="0" destOrd="0" presId="urn:microsoft.com/office/officeart/2005/8/layout/vList5"/>
    <dgm:cxn modelId="{1ADA1F20-32A6-4B56-9ACB-2A80870CD8DB}" type="presOf" srcId="{54EAF413-B040-4DD0-AFD7-EC3EEC7D2F60}" destId="{91CBD74F-B5DC-498F-A00C-D3283DBABCCF}" srcOrd="0" destOrd="0" presId="urn:microsoft.com/office/officeart/2005/8/layout/vList5"/>
    <dgm:cxn modelId="{E49FF23D-14B8-46F8-80C8-935106677C0F}" srcId="{54EAF413-B040-4DD0-AFD7-EC3EEC7D2F60}" destId="{0D9F880B-F896-4B44-B8E4-D177AB64DCA2}" srcOrd="0" destOrd="0" parTransId="{17CCE06D-D5B2-4405-8872-CF603D24D5D6}" sibTransId="{A4180D28-AF7B-4C31-B155-FF445A191A1C}"/>
    <dgm:cxn modelId="{42A037F1-8350-4E30-A504-F53881F77ECD}" type="presParOf" srcId="{91CBD74F-B5DC-498F-A00C-D3283DBABCCF}" destId="{4DC3F8DD-EE91-4B7B-8B88-F3A883222775}" srcOrd="0" destOrd="0" presId="urn:microsoft.com/office/officeart/2005/8/layout/vList5"/>
    <dgm:cxn modelId="{A00CAEC5-9B7D-4F36-84BB-DE7D9DBC8D61}" type="presParOf" srcId="{4DC3F8DD-EE91-4B7B-8B88-F3A883222775}" destId="{1646AAC8-733A-4A68-992A-92B77612AF07}" srcOrd="0" destOrd="0" presId="urn:microsoft.com/office/officeart/2005/8/layout/vList5"/>
    <dgm:cxn modelId="{5DF9001E-2F08-4754-B003-11898A9E3EDC}" type="presParOf" srcId="{4DC3F8DD-EE91-4B7B-8B88-F3A883222775}" destId="{83F6131F-3A6E-4372-9147-80834A4B0468}" srcOrd="1" destOrd="0" presId="urn:microsoft.com/office/officeart/2005/8/layout/vList5"/>
    <dgm:cxn modelId="{9F898EC0-AEBC-41D2-A12E-9B051224A89F}" type="presParOf" srcId="{91CBD74F-B5DC-498F-A00C-D3283DBABCCF}" destId="{9CBE0FBB-2EA1-4548-B803-0A356585E65A}" srcOrd="1" destOrd="0" presId="urn:microsoft.com/office/officeart/2005/8/layout/vList5"/>
    <dgm:cxn modelId="{A1DA9BE2-C94C-40F7-A8C5-4AAD5660F6FA}" type="presParOf" srcId="{91CBD74F-B5DC-498F-A00C-D3283DBABCCF}" destId="{F1A1C279-A9CA-416F-B1AA-097FE7888F71}" srcOrd="2" destOrd="0" presId="urn:microsoft.com/office/officeart/2005/8/layout/vList5"/>
    <dgm:cxn modelId="{0D4E4E93-732A-4AFA-ACE5-A62D510F492E}" type="presParOf" srcId="{F1A1C279-A9CA-416F-B1AA-097FE7888F71}" destId="{C55E5A60-CC73-4799-BF9F-74EC291DE683}" srcOrd="0" destOrd="0" presId="urn:microsoft.com/office/officeart/2005/8/layout/vList5"/>
    <dgm:cxn modelId="{CF4F76F5-B93E-45EC-A4FE-670A1B3BD661}" type="presParOf" srcId="{F1A1C279-A9CA-416F-B1AA-097FE7888F71}" destId="{43195DBD-7CC3-40F8-99D9-4F763D3ACB58}" srcOrd="1" destOrd="0" presId="urn:microsoft.com/office/officeart/2005/8/layout/vList5"/>
    <dgm:cxn modelId="{5AF7B45E-9157-400C-BACD-DD2C8E639730}" type="presParOf" srcId="{91CBD74F-B5DC-498F-A00C-D3283DBABCCF}" destId="{4D8368DB-F7C0-4513-AD5B-D112CEF37873}" srcOrd="3" destOrd="0" presId="urn:microsoft.com/office/officeart/2005/8/layout/vList5"/>
    <dgm:cxn modelId="{5BD32006-8669-4B25-8187-1D679B96C586}" type="presParOf" srcId="{91CBD74F-B5DC-498F-A00C-D3283DBABCCF}" destId="{2D3FF75A-270E-4C4A-9ED6-0DB55CC58550}" srcOrd="4" destOrd="0" presId="urn:microsoft.com/office/officeart/2005/8/layout/vList5"/>
    <dgm:cxn modelId="{EC67EEC3-4340-4C74-A852-94129857AEA6}" type="presParOf" srcId="{2D3FF75A-270E-4C4A-9ED6-0DB55CC58550}" destId="{1FFDCFAB-B596-432C-8499-2FDE7C65D78B}" srcOrd="0" destOrd="0" presId="urn:microsoft.com/office/officeart/2005/8/layout/vList5"/>
    <dgm:cxn modelId="{7E157831-B5E9-4B7A-A32F-0C1A77B2ECD6}" type="presParOf" srcId="{2D3FF75A-270E-4C4A-9ED6-0DB55CC58550}" destId="{50AD86E3-339D-4EB0-89DA-CB82923886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51128C6-3E20-4932-BBC5-544D55852BFE}" type="doc">
      <dgm:prSet loTypeId="urn:microsoft.com/office/officeart/2005/8/layout/chevron2" loCatId="list" qsTypeId="urn:microsoft.com/office/officeart/2005/8/quickstyle/simple1" qsCatId="simple" csTypeId="urn:microsoft.com/office/officeart/2005/8/colors/colorful1#24" csCatId="colorful" phldr="1"/>
      <dgm:spPr/>
      <dgm:t>
        <a:bodyPr/>
        <a:lstStyle/>
        <a:p>
          <a:endParaRPr lang="en-PH"/>
        </a:p>
      </dgm:t>
    </dgm:pt>
    <dgm:pt modelId="{A669BA7C-0896-4AED-8D56-1618AA82824F}">
      <dgm:prSet phldrT="[Text]"/>
      <dgm:spPr/>
      <dgm:t>
        <a:bodyPr/>
        <a:lstStyle/>
        <a:p>
          <a:r>
            <a:rPr lang="fr-BE" dirty="0" smtClean="0"/>
            <a:t> </a:t>
          </a:r>
          <a:endParaRPr lang="en-PH" dirty="0"/>
        </a:p>
      </dgm:t>
    </dgm:pt>
    <dgm:pt modelId="{B0935C46-7980-400F-80C5-8DF59F134277}" type="parTrans" cxnId="{1363C868-6A9B-48E0-81CD-64C77C916D9A}">
      <dgm:prSet/>
      <dgm:spPr/>
      <dgm:t>
        <a:bodyPr/>
        <a:lstStyle/>
        <a:p>
          <a:endParaRPr lang="en-PH"/>
        </a:p>
      </dgm:t>
    </dgm:pt>
    <dgm:pt modelId="{C843C578-132E-43E5-877E-A2D21D15CBB8}" type="sibTrans" cxnId="{1363C868-6A9B-48E0-81CD-64C77C916D9A}">
      <dgm:prSet/>
      <dgm:spPr/>
      <dgm:t>
        <a:bodyPr/>
        <a:lstStyle/>
        <a:p>
          <a:endParaRPr lang="en-PH"/>
        </a:p>
      </dgm:t>
    </dgm:pt>
    <dgm:pt modelId="{B396F005-AD93-4397-A597-CDE7D609761B}">
      <dgm:prSet phldrT="[Text]"/>
      <dgm:spPr/>
      <dgm:t>
        <a:bodyPr/>
        <a:lstStyle/>
        <a:p>
          <a:r>
            <a:rPr lang="en-PH" dirty="0" err="1" smtClean="0"/>
            <a:t>Infrastrutture</a:t>
          </a:r>
          <a:r>
            <a:rPr lang="en-PH" dirty="0" smtClean="0"/>
            <a:t> </a:t>
          </a:r>
          <a:r>
            <a:rPr lang="en-PH" dirty="0" err="1" smtClean="0"/>
            <a:t>insufficienti</a:t>
          </a:r>
          <a:endParaRPr lang="en-PH" dirty="0"/>
        </a:p>
      </dgm:t>
    </dgm:pt>
    <dgm:pt modelId="{D3F60228-1968-499A-9566-E147CACE31C3}" type="parTrans" cxnId="{9C5E60AA-9F31-4CA0-8273-13E98255B234}">
      <dgm:prSet/>
      <dgm:spPr/>
      <dgm:t>
        <a:bodyPr/>
        <a:lstStyle/>
        <a:p>
          <a:endParaRPr lang="en-PH"/>
        </a:p>
      </dgm:t>
    </dgm:pt>
    <dgm:pt modelId="{75912277-39D9-4907-BAED-A41E0F222A54}" type="sibTrans" cxnId="{9C5E60AA-9F31-4CA0-8273-13E98255B234}">
      <dgm:prSet/>
      <dgm:spPr/>
      <dgm:t>
        <a:bodyPr/>
        <a:lstStyle/>
        <a:p>
          <a:endParaRPr lang="en-PH"/>
        </a:p>
      </dgm:t>
    </dgm:pt>
    <dgm:pt modelId="{F3720262-B784-4EA7-89AC-C9D87667BEF0}">
      <dgm:prSet phldrT="[Text]"/>
      <dgm:spPr/>
      <dgm:t>
        <a:bodyPr/>
        <a:lstStyle/>
        <a:p>
          <a:endParaRPr lang="en-PH" dirty="0"/>
        </a:p>
      </dgm:t>
    </dgm:pt>
    <dgm:pt modelId="{FC41AD65-A8AE-4B17-A147-7CB7D41DE530}" type="parTrans" cxnId="{B882D8A2-5EE8-4CD8-9BD6-75862569B096}">
      <dgm:prSet/>
      <dgm:spPr/>
      <dgm:t>
        <a:bodyPr/>
        <a:lstStyle/>
        <a:p>
          <a:endParaRPr lang="en-PH"/>
        </a:p>
      </dgm:t>
    </dgm:pt>
    <dgm:pt modelId="{98852F0D-2A37-4B98-90F5-C8C06589DFE8}" type="sibTrans" cxnId="{B882D8A2-5EE8-4CD8-9BD6-75862569B096}">
      <dgm:prSet/>
      <dgm:spPr/>
      <dgm:t>
        <a:bodyPr/>
        <a:lstStyle/>
        <a:p>
          <a:endParaRPr lang="en-PH"/>
        </a:p>
      </dgm:t>
    </dgm:pt>
    <dgm:pt modelId="{43A03C51-D28B-4E85-B612-BDBE96F8F628}">
      <dgm:prSet phldrT="[Text]"/>
      <dgm:spPr/>
      <dgm:t>
        <a:bodyPr/>
        <a:lstStyle/>
        <a:p>
          <a:r>
            <a:rPr lang="en-PH" dirty="0" smtClean="0"/>
            <a:t>Public-Private Partnerships per lo </a:t>
          </a:r>
          <a:r>
            <a:rPr lang="en-PH" dirty="0" err="1" smtClean="0"/>
            <a:t>sviluppo</a:t>
          </a:r>
          <a:r>
            <a:rPr lang="en-PH" dirty="0" smtClean="0"/>
            <a:t> di </a:t>
          </a:r>
          <a:r>
            <a:rPr lang="en-PH" dirty="0" err="1" smtClean="0"/>
            <a:t>infrastrutture</a:t>
          </a:r>
          <a:r>
            <a:rPr lang="en-PH" dirty="0" smtClean="0"/>
            <a:t> (47 </a:t>
          </a:r>
          <a:r>
            <a:rPr lang="en-PH" dirty="0" err="1" smtClean="0"/>
            <a:t>progetti</a:t>
          </a:r>
          <a:r>
            <a:rPr lang="en-PH" dirty="0" smtClean="0"/>
            <a:t> in </a:t>
          </a:r>
          <a:r>
            <a:rPr lang="en-PH" dirty="0" err="1" smtClean="0"/>
            <a:t>atto</a:t>
          </a:r>
          <a:r>
            <a:rPr lang="en-PH" dirty="0" smtClean="0"/>
            <a:t>: </a:t>
          </a:r>
          <a:r>
            <a:rPr lang="en-PH" dirty="0" err="1" smtClean="0"/>
            <a:t>sviluppo</a:t>
          </a:r>
          <a:r>
            <a:rPr lang="en-PH" dirty="0" smtClean="0"/>
            <a:t> di </a:t>
          </a:r>
          <a:r>
            <a:rPr lang="it-IT" dirty="0" smtClean="0"/>
            <a:t>reti di trasporto e stradali, istruzione, assistenza sanitaria)</a:t>
          </a:r>
          <a:endParaRPr lang="en-PH" dirty="0"/>
        </a:p>
      </dgm:t>
    </dgm:pt>
    <dgm:pt modelId="{033EBB8B-277B-44CD-BC6C-390A683C1598}" type="parTrans" cxnId="{B1738543-9038-49BE-9199-BEEA98043974}">
      <dgm:prSet/>
      <dgm:spPr/>
      <dgm:t>
        <a:bodyPr/>
        <a:lstStyle/>
        <a:p>
          <a:endParaRPr lang="en-PH"/>
        </a:p>
      </dgm:t>
    </dgm:pt>
    <dgm:pt modelId="{7C2FEA62-05BE-4911-A7DE-4107642ADDEA}" type="sibTrans" cxnId="{B1738543-9038-49BE-9199-BEEA98043974}">
      <dgm:prSet/>
      <dgm:spPr/>
      <dgm:t>
        <a:bodyPr/>
        <a:lstStyle/>
        <a:p>
          <a:endParaRPr lang="en-PH"/>
        </a:p>
      </dgm:t>
    </dgm:pt>
    <dgm:pt modelId="{CF72AC96-A1BD-41E2-9D20-0E84322BDCA7}">
      <dgm:prSet phldrT="[Text]"/>
      <dgm:spPr/>
      <dgm:t>
        <a:bodyPr/>
        <a:lstStyle/>
        <a:p>
          <a:r>
            <a:rPr lang="en-PH" b="0" i="0" dirty="0" smtClean="0"/>
            <a:t>Il </a:t>
          </a:r>
          <a:r>
            <a:rPr lang="en-PH" b="0" i="0" dirty="0" err="1" smtClean="0"/>
            <a:t>settore</a:t>
          </a:r>
          <a:r>
            <a:rPr lang="en-PH" b="0" i="0" dirty="0" smtClean="0"/>
            <a:t> </a:t>
          </a:r>
          <a:r>
            <a:rPr lang="en-PH" b="0" i="0" dirty="0" err="1" smtClean="0"/>
            <a:t>delle</a:t>
          </a:r>
          <a:r>
            <a:rPr lang="en-PH" b="0" i="0" dirty="0" smtClean="0"/>
            <a:t> </a:t>
          </a:r>
          <a:r>
            <a:rPr lang="en-PH" b="0" i="0" dirty="0" err="1" smtClean="0"/>
            <a:t>costruzioni</a:t>
          </a:r>
          <a:r>
            <a:rPr lang="en-PH" b="0" i="0" dirty="0" smtClean="0"/>
            <a:t> </a:t>
          </a:r>
          <a:r>
            <a:rPr lang="it-IT" dirty="0" smtClean="0"/>
            <a:t>è</a:t>
          </a:r>
          <a:r>
            <a:rPr lang="en-PH" b="0" i="0" dirty="0" smtClean="0"/>
            <a:t> </a:t>
          </a:r>
          <a:r>
            <a:rPr lang="en-PH" b="0" i="0" dirty="0" err="1" smtClean="0"/>
            <a:t>trainato</a:t>
          </a:r>
          <a:r>
            <a:rPr lang="en-PH" b="0" i="0" dirty="0" smtClean="0"/>
            <a:t> </a:t>
          </a:r>
          <a:r>
            <a:rPr lang="en-PH" b="0" i="0" dirty="0" err="1" smtClean="0"/>
            <a:t>dalla</a:t>
          </a:r>
          <a:r>
            <a:rPr lang="en-PH" b="0" i="0" dirty="0" smtClean="0"/>
            <a:t> </a:t>
          </a:r>
          <a:r>
            <a:rPr lang="en-PH" b="0" i="0" dirty="0" err="1" smtClean="0"/>
            <a:t>domanda</a:t>
          </a:r>
          <a:r>
            <a:rPr lang="en-PH" b="0" i="0" dirty="0" smtClean="0"/>
            <a:t> per </a:t>
          </a:r>
          <a:r>
            <a:rPr lang="en-PH" b="0" i="0" dirty="0" err="1" smtClean="0"/>
            <a:t>abitazioni</a:t>
          </a:r>
          <a:r>
            <a:rPr lang="en-PH" b="0" i="0" dirty="0" smtClean="0"/>
            <a:t> private e </a:t>
          </a:r>
          <a:r>
            <a:rPr lang="en-PH" b="0" i="0" dirty="0" err="1" smtClean="0"/>
            <a:t>uffici</a:t>
          </a:r>
          <a:r>
            <a:rPr lang="en-PH" b="0" i="0" dirty="0" smtClean="0"/>
            <a:t> </a:t>
          </a:r>
          <a:r>
            <a:rPr lang="en-PH" b="0" i="0" dirty="0" err="1" smtClean="0"/>
            <a:t>soprattutto</a:t>
          </a:r>
          <a:r>
            <a:rPr lang="en-PH" b="0" i="0" dirty="0" smtClean="0"/>
            <a:t> </a:t>
          </a:r>
          <a:r>
            <a:rPr lang="en-PH" b="0" i="0" dirty="0" err="1" smtClean="0"/>
            <a:t>nel</a:t>
          </a:r>
          <a:r>
            <a:rPr lang="en-PH" b="0" i="0" dirty="0" smtClean="0"/>
            <a:t> </a:t>
          </a:r>
          <a:r>
            <a:rPr lang="en-PH" b="0" i="0" dirty="0" err="1" smtClean="0"/>
            <a:t>settore</a:t>
          </a:r>
          <a:r>
            <a:rPr lang="en-PH" b="0" i="0" dirty="0" smtClean="0"/>
            <a:t> BPO</a:t>
          </a:r>
          <a:endParaRPr lang="en-PH" dirty="0"/>
        </a:p>
      </dgm:t>
    </dgm:pt>
    <dgm:pt modelId="{2772E2EB-DF04-4DC6-94A6-2EF07137D230}" type="parTrans" cxnId="{60ADD24A-85E1-4348-B42E-BBEC8EDF0BCD}">
      <dgm:prSet/>
      <dgm:spPr/>
      <dgm:t>
        <a:bodyPr/>
        <a:lstStyle/>
        <a:p>
          <a:endParaRPr lang="en-PH"/>
        </a:p>
      </dgm:t>
    </dgm:pt>
    <dgm:pt modelId="{003D9B6D-89CB-488E-B6FE-5914AA766760}" type="sibTrans" cxnId="{60ADD24A-85E1-4348-B42E-BBEC8EDF0BCD}">
      <dgm:prSet/>
      <dgm:spPr/>
      <dgm:t>
        <a:bodyPr/>
        <a:lstStyle/>
        <a:p>
          <a:endParaRPr lang="en-PH"/>
        </a:p>
      </dgm:t>
    </dgm:pt>
    <dgm:pt modelId="{6AECB84C-C898-4F91-BAAB-8BBDABB7961F}">
      <dgm:prSet phldrT="[Text]"/>
      <dgm:spPr/>
      <dgm:t>
        <a:bodyPr/>
        <a:lstStyle/>
        <a:p>
          <a:endParaRPr lang="en-PH" dirty="0"/>
        </a:p>
      </dgm:t>
    </dgm:pt>
    <dgm:pt modelId="{93738DBE-AED3-4787-B92D-92851331E7E8}" type="parTrans" cxnId="{5D08B548-2488-41FC-8AAB-AB19CA537D5B}">
      <dgm:prSet/>
      <dgm:spPr/>
      <dgm:t>
        <a:bodyPr/>
        <a:lstStyle/>
        <a:p>
          <a:endParaRPr lang="en-PH"/>
        </a:p>
      </dgm:t>
    </dgm:pt>
    <dgm:pt modelId="{2A82A343-FB23-43B1-995B-05299A275143}" type="sibTrans" cxnId="{5D08B548-2488-41FC-8AAB-AB19CA537D5B}">
      <dgm:prSet/>
      <dgm:spPr/>
      <dgm:t>
        <a:bodyPr/>
        <a:lstStyle/>
        <a:p>
          <a:endParaRPr lang="en-PH"/>
        </a:p>
      </dgm:t>
    </dgm:pt>
    <dgm:pt modelId="{702829FF-19FA-4F77-8C49-82AC92234C7C}">
      <dgm:prSet phldrT="[Text]"/>
      <dgm:spPr/>
      <dgm:t>
        <a:bodyPr/>
        <a:lstStyle/>
        <a:p>
          <a:r>
            <a:rPr lang="en-PH" dirty="0" err="1" smtClean="0"/>
            <a:t>Tra</a:t>
          </a:r>
          <a:r>
            <a:rPr lang="en-PH" dirty="0" smtClean="0"/>
            <a:t> le </a:t>
          </a:r>
          <a:r>
            <a:rPr lang="it-IT" dirty="0" smtClean="0"/>
            <a:t>città</a:t>
          </a:r>
          <a:r>
            <a:rPr lang="en-PH" dirty="0" smtClean="0"/>
            <a:t> </a:t>
          </a:r>
          <a:r>
            <a:rPr lang="en-PH" dirty="0" err="1" smtClean="0"/>
            <a:t>più</a:t>
          </a:r>
          <a:r>
            <a:rPr lang="en-PH" dirty="0" smtClean="0"/>
            <a:t> </a:t>
          </a:r>
          <a:r>
            <a:rPr lang="en-PH" dirty="0" err="1" smtClean="0"/>
            <a:t>congestionate</a:t>
          </a:r>
          <a:r>
            <a:rPr lang="en-PH" dirty="0" smtClean="0"/>
            <a:t> del </a:t>
          </a:r>
          <a:r>
            <a:rPr lang="en-PH" dirty="0" err="1" smtClean="0"/>
            <a:t>Sud</a:t>
          </a:r>
          <a:r>
            <a:rPr lang="en-PH" dirty="0" smtClean="0"/>
            <a:t>-Est </a:t>
          </a:r>
          <a:r>
            <a:rPr lang="en-PH" dirty="0" err="1" smtClean="0"/>
            <a:t>Asiatico</a:t>
          </a:r>
          <a:endParaRPr lang="en-PH" dirty="0"/>
        </a:p>
      </dgm:t>
    </dgm:pt>
    <dgm:pt modelId="{E0901852-55A1-4109-B427-355B5F5820FF}" type="parTrans" cxnId="{391B4863-3168-4E7D-8AEE-DBD804551497}">
      <dgm:prSet/>
      <dgm:spPr/>
    </dgm:pt>
    <dgm:pt modelId="{1B09B84E-51B8-4AA3-9306-6BBB75A9944E}" type="sibTrans" cxnId="{391B4863-3168-4E7D-8AEE-DBD804551497}">
      <dgm:prSet/>
      <dgm:spPr/>
    </dgm:pt>
    <dgm:pt modelId="{4A1D870B-DEF7-424F-B4C9-2E8FBAE4F653}" type="pres">
      <dgm:prSet presAssocID="{751128C6-3E20-4932-BBC5-544D55852BFE}" presName="linearFlow" presStyleCnt="0">
        <dgm:presLayoutVars>
          <dgm:dir/>
          <dgm:animLvl val="lvl"/>
          <dgm:resizeHandles val="exact"/>
        </dgm:presLayoutVars>
      </dgm:prSet>
      <dgm:spPr/>
      <dgm:t>
        <a:bodyPr/>
        <a:lstStyle/>
        <a:p>
          <a:endParaRPr lang="en-PH"/>
        </a:p>
      </dgm:t>
    </dgm:pt>
    <dgm:pt modelId="{A877A8E8-C843-4FA0-BAC7-C9EC710F3D2C}" type="pres">
      <dgm:prSet presAssocID="{A669BA7C-0896-4AED-8D56-1618AA82824F}" presName="composite" presStyleCnt="0"/>
      <dgm:spPr/>
    </dgm:pt>
    <dgm:pt modelId="{5389AAA8-6B68-4BEE-B0FB-2ECB8F11A1D8}" type="pres">
      <dgm:prSet presAssocID="{A669BA7C-0896-4AED-8D56-1618AA82824F}" presName="parentText" presStyleLbl="alignNode1" presStyleIdx="0" presStyleCnt="3">
        <dgm:presLayoutVars>
          <dgm:chMax val="1"/>
          <dgm:bulletEnabled val="1"/>
        </dgm:presLayoutVars>
      </dgm:prSet>
      <dgm:spPr/>
      <dgm:t>
        <a:bodyPr/>
        <a:lstStyle/>
        <a:p>
          <a:endParaRPr lang="en-PH"/>
        </a:p>
      </dgm:t>
    </dgm:pt>
    <dgm:pt modelId="{808FBE71-86D0-496B-89AA-4B6781DDB390}" type="pres">
      <dgm:prSet presAssocID="{A669BA7C-0896-4AED-8D56-1618AA82824F}" presName="descendantText" presStyleLbl="alignAcc1" presStyleIdx="0" presStyleCnt="3">
        <dgm:presLayoutVars>
          <dgm:bulletEnabled val="1"/>
        </dgm:presLayoutVars>
      </dgm:prSet>
      <dgm:spPr/>
      <dgm:t>
        <a:bodyPr/>
        <a:lstStyle/>
        <a:p>
          <a:endParaRPr lang="en-PH"/>
        </a:p>
      </dgm:t>
    </dgm:pt>
    <dgm:pt modelId="{C364F083-7609-4B29-BE36-D2C44867EB2B}" type="pres">
      <dgm:prSet presAssocID="{C843C578-132E-43E5-877E-A2D21D15CBB8}" presName="sp" presStyleCnt="0"/>
      <dgm:spPr/>
    </dgm:pt>
    <dgm:pt modelId="{D91D09F8-DB9F-45C3-BA5E-A41CBE7EE12F}" type="pres">
      <dgm:prSet presAssocID="{F3720262-B784-4EA7-89AC-C9D87667BEF0}" presName="composite" presStyleCnt="0"/>
      <dgm:spPr/>
    </dgm:pt>
    <dgm:pt modelId="{378DC280-1564-4194-89E3-8C27C2D2A410}" type="pres">
      <dgm:prSet presAssocID="{F3720262-B784-4EA7-89AC-C9D87667BEF0}" presName="parentText" presStyleLbl="alignNode1" presStyleIdx="1" presStyleCnt="3">
        <dgm:presLayoutVars>
          <dgm:chMax val="1"/>
          <dgm:bulletEnabled val="1"/>
        </dgm:presLayoutVars>
      </dgm:prSet>
      <dgm:spPr/>
      <dgm:t>
        <a:bodyPr/>
        <a:lstStyle/>
        <a:p>
          <a:endParaRPr lang="en-PH"/>
        </a:p>
      </dgm:t>
    </dgm:pt>
    <dgm:pt modelId="{4A58170E-FC18-486E-AD82-E92C4F52A6FC}" type="pres">
      <dgm:prSet presAssocID="{F3720262-B784-4EA7-89AC-C9D87667BEF0}" presName="descendantText" presStyleLbl="alignAcc1" presStyleIdx="1" presStyleCnt="3">
        <dgm:presLayoutVars>
          <dgm:bulletEnabled val="1"/>
        </dgm:presLayoutVars>
      </dgm:prSet>
      <dgm:spPr/>
      <dgm:t>
        <a:bodyPr/>
        <a:lstStyle/>
        <a:p>
          <a:endParaRPr lang="en-PH"/>
        </a:p>
      </dgm:t>
    </dgm:pt>
    <dgm:pt modelId="{F1F55F19-A229-42D9-B6DE-B0E5E8261D9C}" type="pres">
      <dgm:prSet presAssocID="{98852F0D-2A37-4B98-90F5-C8C06589DFE8}" presName="sp" presStyleCnt="0"/>
      <dgm:spPr/>
    </dgm:pt>
    <dgm:pt modelId="{C638199A-397A-4BBF-8A4A-7D3939983C57}" type="pres">
      <dgm:prSet presAssocID="{6AECB84C-C898-4F91-BAAB-8BBDABB7961F}" presName="composite" presStyleCnt="0"/>
      <dgm:spPr/>
    </dgm:pt>
    <dgm:pt modelId="{B3E8093A-E89D-4AE4-BEBB-D8E449D969F4}" type="pres">
      <dgm:prSet presAssocID="{6AECB84C-C898-4F91-BAAB-8BBDABB7961F}" presName="parentText" presStyleLbl="alignNode1" presStyleIdx="2" presStyleCnt="3">
        <dgm:presLayoutVars>
          <dgm:chMax val="1"/>
          <dgm:bulletEnabled val="1"/>
        </dgm:presLayoutVars>
      </dgm:prSet>
      <dgm:spPr/>
      <dgm:t>
        <a:bodyPr/>
        <a:lstStyle/>
        <a:p>
          <a:endParaRPr lang="en-PH"/>
        </a:p>
      </dgm:t>
    </dgm:pt>
    <dgm:pt modelId="{0E5D0505-EB4E-4615-A7AE-5FE3C7856C5B}" type="pres">
      <dgm:prSet presAssocID="{6AECB84C-C898-4F91-BAAB-8BBDABB7961F}" presName="descendantText" presStyleLbl="alignAcc1" presStyleIdx="2" presStyleCnt="3">
        <dgm:presLayoutVars>
          <dgm:bulletEnabled val="1"/>
        </dgm:presLayoutVars>
      </dgm:prSet>
      <dgm:spPr/>
      <dgm:t>
        <a:bodyPr/>
        <a:lstStyle/>
        <a:p>
          <a:endParaRPr lang="en-PH"/>
        </a:p>
      </dgm:t>
    </dgm:pt>
  </dgm:ptLst>
  <dgm:cxnLst>
    <dgm:cxn modelId="{C6F08B46-3EE8-4431-855F-7D14DAEF78B9}" type="presOf" srcId="{B396F005-AD93-4397-A597-CDE7D609761B}" destId="{808FBE71-86D0-496B-89AA-4B6781DDB390}" srcOrd="0" destOrd="0" presId="urn:microsoft.com/office/officeart/2005/8/layout/chevron2"/>
    <dgm:cxn modelId="{243F0D0C-C1EB-466C-B392-30C274DC24DA}" type="presOf" srcId="{43A03C51-D28B-4E85-B612-BDBE96F8F628}" destId="{4A58170E-FC18-486E-AD82-E92C4F52A6FC}" srcOrd="0" destOrd="0" presId="urn:microsoft.com/office/officeart/2005/8/layout/chevron2"/>
    <dgm:cxn modelId="{B882D8A2-5EE8-4CD8-9BD6-75862569B096}" srcId="{751128C6-3E20-4932-BBC5-544D55852BFE}" destId="{F3720262-B784-4EA7-89AC-C9D87667BEF0}" srcOrd="1" destOrd="0" parTransId="{FC41AD65-A8AE-4B17-A147-7CB7D41DE530}" sibTransId="{98852F0D-2A37-4B98-90F5-C8C06589DFE8}"/>
    <dgm:cxn modelId="{36025D26-417D-4D2C-ABF7-F12D9C7D8B73}" type="presOf" srcId="{6AECB84C-C898-4F91-BAAB-8BBDABB7961F}" destId="{B3E8093A-E89D-4AE4-BEBB-D8E449D969F4}" srcOrd="0" destOrd="0" presId="urn:microsoft.com/office/officeart/2005/8/layout/chevron2"/>
    <dgm:cxn modelId="{B4B53DCD-714B-4E33-B596-2778C664B521}" type="presOf" srcId="{751128C6-3E20-4932-BBC5-544D55852BFE}" destId="{4A1D870B-DEF7-424F-B4C9-2E8FBAE4F653}" srcOrd="0" destOrd="0" presId="urn:microsoft.com/office/officeart/2005/8/layout/chevron2"/>
    <dgm:cxn modelId="{20E42E9A-C3F2-49B7-8996-93D8E3CA414B}" type="presOf" srcId="{CF72AC96-A1BD-41E2-9D20-0E84322BDCA7}" destId="{0E5D0505-EB4E-4615-A7AE-5FE3C7856C5B}" srcOrd="0" destOrd="0" presId="urn:microsoft.com/office/officeart/2005/8/layout/chevron2"/>
    <dgm:cxn modelId="{05E1A6EE-C05E-4575-80F0-8D2F0CC1399C}" type="presOf" srcId="{A669BA7C-0896-4AED-8D56-1618AA82824F}" destId="{5389AAA8-6B68-4BEE-B0FB-2ECB8F11A1D8}" srcOrd="0" destOrd="0" presId="urn:microsoft.com/office/officeart/2005/8/layout/chevron2"/>
    <dgm:cxn modelId="{AC51F046-9A00-4D68-9D4A-96F5E9B419EC}" type="presOf" srcId="{F3720262-B784-4EA7-89AC-C9D87667BEF0}" destId="{378DC280-1564-4194-89E3-8C27C2D2A410}" srcOrd="0" destOrd="0" presId="urn:microsoft.com/office/officeart/2005/8/layout/chevron2"/>
    <dgm:cxn modelId="{5D08B548-2488-41FC-8AAB-AB19CA537D5B}" srcId="{751128C6-3E20-4932-BBC5-544D55852BFE}" destId="{6AECB84C-C898-4F91-BAAB-8BBDABB7961F}" srcOrd="2" destOrd="0" parTransId="{93738DBE-AED3-4787-B92D-92851331E7E8}" sibTransId="{2A82A343-FB23-43B1-995B-05299A275143}"/>
    <dgm:cxn modelId="{60ADD24A-85E1-4348-B42E-BBEC8EDF0BCD}" srcId="{6AECB84C-C898-4F91-BAAB-8BBDABB7961F}" destId="{CF72AC96-A1BD-41E2-9D20-0E84322BDCA7}" srcOrd="0" destOrd="0" parTransId="{2772E2EB-DF04-4DC6-94A6-2EF07137D230}" sibTransId="{003D9B6D-89CB-488E-B6FE-5914AA766760}"/>
    <dgm:cxn modelId="{9C5E60AA-9F31-4CA0-8273-13E98255B234}" srcId="{A669BA7C-0896-4AED-8D56-1618AA82824F}" destId="{B396F005-AD93-4397-A597-CDE7D609761B}" srcOrd="0" destOrd="0" parTransId="{D3F60228-1968-499A-9566-E147CACE31C3}" sibTransId="{75912277-39D9-4907-BAED-A41E0F222A54}"/>
    <dgm:cxn modelId="{B1738543-9038-49BE-9199-BEEA98043974}" srcId="{F3720262-B784-4EA7-89AC-C9D87667BEF0}" destId="{43A03C51-D28B-4E85-B612-BDBE96F8F628}" srcOrd="0" destOrd="0" parTransId="{033EBB8B-277B-44CD-BC6C-390A683C1598}" sibTransId="{7C2FEA62-05BE-4911-A7DE-4107642ADDEA}"/>
    <dgm:cxn modelId="{391B4863-3168-4E7D-8AEE-DBD804551497}" srcId="{A669BA7C-0896-4AED-8D56-1618AA82824F}" destId="{702829FF-19FA-4F77-8C49-82AC92234C7C}" srcOrd="1" destOrd="0" parTransId="{E0901852-55A1-4109-B427-355B5F5820FF}" sibTransId="{1B09B84E-51B8-4AA3-9306-6BBB75A9944E}"/>
    <dgm:cxn modelId="{E0AB747E-B912-4054-9114-A4AF0FA349E2}" type="presOf" srcId="{702829FF-19FA-4F77-8C49-82AC92234C7C}" destId="{808FBE71-86D0-496B-89AA-4B6781DDB390}" srcOrd="0" destOrd="1" presId="urn:microsoft.com/office/officeart/2005/8/layout/chevron2"/>
    <dgm:cxn modelId="{1363C868-6A9B-48E0-81CD-64C77C916D9A}" srcId="{751128C6-3E20-4932-BBC5-544D55852BFE}" destId="{A669BA7C-0896-4AED-8D56-1618AA82824F}" srcOrd="0" destOrd="0" parTransId="{B0935C46-7980-400F-80C5-8DF59F134277}" sibTransId="{C843C578-132E-43E5-877E-A2D21D15CBB8}"/>
    <dgm:cxn modelId="{799DA30E-6076-4B4D-97B1-E51CB16E0342}" type="presParOf" srcId="{4A1D870B-DEF7-424F-B4C9-2E8FBAE4F653}" destId="{A877A8E8-C843-4FA0-BAC7-C9EC710F3D2C}" srcOrd="0" destOrd="0" presId="urn:microsoft.com/office/officeart/2005/8/layout/chevron2"/>
    <dgm:cxn modelId="{F963B601-C68C-4A12-A085-D61A3E5162BC}" type="presParOf" srcId="{A877A8E8-C843-4FA0-BAC7-C9EC710F3D2C}" destId="{5389AAA8-6B68-4BEE-B0FB-2ECB8F11A1D8}" srcOrd="0" destOrd="0" presId="urn:microsoft.com/office/officeart/2005/8/layout/chevron2"/>
    <dgm:cxn modelId="{124B7AE5-C8DC-4BD6-B86F-FC6B34B931EC}" type="presParOf" srcId="{A877A8E8-C843-4FA0-BAC7-C9EC710F3D2C}" destId="{808FBE71-86D0-496B-89AA-4B6781DDB390}" srcOrd="1" destOrd="0" presId="urn:microsoft.com/office/officeart/2005/8/layout/chevron2"/>
    <dgm:cxn modelId="{3F905A41-0F4A-432B-9C6B-1C8B0682BE86}" type="presParOf" srcId="{4A1D870B-DEF7-424F-B4C9-2E8FBAE4F653}" destId="{C364F083-7609-4B29-BE36-D2C44867EB2B}" srcOrd="1" destOrd="0" presId="urn:microsoft.com/office/officeart/2005/8/layout/chevron2"/>
    <dgm:cxn modelId="{6CCBB13D-A689-42B2-AEBA-E01E117BD8A3}" type="presParOf" srcId="{4A1D870B-DEF7-424F-B4C9-2E8FBAE4F653}" destId="{D91D09F8-DB9F-45C3-BA5E-A41CBE7EE12F}" srcOrd="2" destOrd="0" presId="urn:microsoft.com/office/officeart/2005/8/layout/chevron2"/>
    <dgm:cxn modelId="{3EA5994B-3B9E-4811-A6AC-8006FB2BA033}" type="presParOf" srcId="{D91D09F8-DB9F-45C3-BA5E-A41CBE7EE12F}" destId="{378DC280-1564-4194-89E3-8C27C2D2A410}" srcOrd="0" destOrd="0" presId="urn:microsoft.com/office/officeart/2005/8/layout/chevron2"/>
    <dgm:cxn modelId="{10D043A7-EA49-47B4-BC28-4436D2B6352D}" type="presParOf" srcId="{D91D09F8-DB9F-45C3-BA5E-A41CBE7EE12F}" destId="{4A58170E-FC18-486E-AD82-E92C4F52A6FC}" srcOrd="1" destOrd="0" presId="urn:microsoft.com/office/officeart/2005/8/layout/chevron2"/>
    <dgm:cxn modelId="{CB29649F-767F-4EE1-9AC2-09AF5638BA6F}" type="presParOf" srcId="{4A1D870B-DEF7-424F-B4C9-2E8FBAE4F653}" destId="{F1F55F19-A229-42D9-B6DE-B0E5E8261D9C}" srcOrd="3" destOrd="0" presId="urn:microsoft.com/office/officeart/2005/8/layout/chevron2"/>
    <dgm:cxn modelId="{ED411217-80ED-4D18-B06E-B5C8E62B88A6}" type="presParOf" srcId="{4A1D870B-DEF7-424F-B4C9-2E8FBAE4F653}" destId="{C638199A-397A-4BBF-8A4A-7D3939983C57}" srcOrd="4" destOrd="0" presId="urn:microsoft.com/office/officeart/2005/8/layout/chevron2"/>
    <dgm:cxn modelId="{7B74F9CF-7238-453E-8E1F-6880340CE9A5}" type="presParOf" srcId="{C638199A-397A-4BBF-8A4A-7D3939983C57}" destId="{B3E8093A-E89D-4AE4-BEBB-D8E449D969F4}" srcOrd="0" destOrd="0" presId="urn:microsoft.com/office/officeart/2005/8/layout/chevron2"/>
    <dgm:cxn modelId="{D411858C-90A7-4A6B-9462-A1CA8E230634}" type="presParOf" srcId="{C638199A-397A-4BBF-8A4A-7D3939983C57}" destId="{0E5D0505-EB4E-4615-A7AE-5FE3C7856C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D34B456-0682-4523-B9A9-018EA79DC518}" type="doc">
      <dgm:prSet loTypeId="urn:microsoft.com/office/officeart/2005/8/layout/pyramid2" loCatId="list" qsTypeId="urn:microsoft.com/office/officeart/2005/8/quickstyle/simple1" qsCatId="simple" csTypeId="urn:microsoft.com/office/officeart/2005/8/colors/accent1_2" csCatId="accent1" phldr="1"/>
      <dgm:spPr/>
    </dgm:pt>
    <dgm:pt modelId="{9D3EE01E-E810-4FDD-9485-A3816919049E}">
      <dgm:prSet custT="1"/>
      <dgm:spPr/>
      <dgm:t>
        <a:bodyPr/>
        <a:lstStyle/>
        <a:p>
          <a:pPr algn="ctr"/>
          <a:r>
            <a:rPr lang="en-US" sz="2000" b="1" dirty="0" err="1" smtClean="0"/>
            <a:t>L’attuale</a:t>
          </a:r>
          <a:r>
            <a:rPr lang="en-US" sz="2000" b="1" dirty="0" smtClean="0"/>
            <a:t> </a:t>
          </a:r>
          <a:r>
            <a:rPr lang="en-US" sz="2000" b="1" dirty="0" err="1" smtClean="0"/>
            <a:t>disponibilit</a:t>
          </a:r>
          <a:r>
            <a:rPr lang="en-PH" sz="2000" b="1" dirty="0" smtClean="0"/>
            <a:t>à di </a:t>
          </a:r>
          <a:r>
            <a:rPr lang="en-PH" sz="2000" b="1" dirty="0" err="1" smtClean="0"/>
            <a:t>capitali</a:t>
          </a:r>
          <a:r>
            <a:rPr lang="en-PH" sz="2000" b="1" dirty="0" smtClean="0"/>
            <a:t> </a:t>
          </a:r>
          <a:r>
            <a:rPr lang="en-PH" sz="2000" b="1" dirty="0" err="1" smtClean="0"/>
            <a:t>liquidi</a:t>
          </a:r>
          <a:r>
            <a:rPr lang="en-PH" sz="2000" b="1" dirty="0" smtClean="0"/>
            <a:t> e </a:t>
          </a:r>
          <a:r>
            <a:rPr lang="en-PH" sz="2000" b="1" dirty="0" err="1" smtClean="0"/>
            <a:t>i</a:t>
          </a:r>
          <a:r>
            <a:rPr lang="en-PH" sz="2000" b="1" dirty="0" smtClean="0"/>
            <a:t> </a:t>
          </a:r>
          <a:r>
            <a:rPr lang="en-PH" sz="2000" b="1" dirty="0" err="1" smtClean="0"/>
            <a:t>bassi</a:t>
          </a:r>
          <a:r>
            <a:rPr lang="en-PH" sz="2000" b="1" dirty="0" smtClean="0"/>
            <a:t> </a:t>
          </a:r>
          <a:r>
            <a:rPr lang="en-PH" sz="2000" b="1" dirty="0" err="1" smtClean="0"/>
            <a:t>tassi</a:t>
          </a:r>
          <a:r>
            <a:rPr lang="en-PH" sz="2000" b="1" dirty="0" smtClean="0"/>
            <a:t> di </a:t>
          </a:r>
          <a:r>
            <a:rPr lang="en-PH" sz="2000" b="1" dirty="0" err="1" smtClean="0"/>
            <a:t>interesse</a:t>
          </a:r>
          <a:r>
            <a:rPr lang="en-PH" sz="2000" b="1" dirty="0" smtClean="0"/>
            <a:t> </a:t>
          </a:r>
          <a:r>
            <a:rPr lang="en-PH" sz="2000" b="1" dirty="0" err="1" smtClean="0"/>
            <a:t>rappresentano</a:t>
          </a:r>
          <a:r>
            <a:rPr lang="en-PH" sz="2000" b="1" dirty="0" smtClean="0"/>
            <a:t> </a:t>
          </a:r>
          <a:r>
            <a:rPr lang="en-PH" sz="2000" b="1" dirty="0" err="1" smtClean="0"/>
            <a:t>opportunità</a:t>
          </a:r>
          <a:r>
            <a:rPr lang="en-PH" sz="2000" b="1" dirty="0" smtClean="0"/>
            <a:t> di </a:t>
          </a:r>
          <a:r>
            <a:rPr lang="en-PH" sz="2000" b="1" dirty="0" err="1" smtClean="0"/>
            <a:t>investimento</a:t>
          </a:r>
          <a:endParaRPr lang="en-PH" sz="2000" b="1" dirty="0"/>
        </a:p>
      </dgm:t>
    </dgm:pt>
    <dgm:pt modelId="{CE7427A8-678D-4410-8758-CC744A739D99}" type="parTrans" cxnId="{D72CB311-7192-4279-91DB-A13DBCB463AF}">
      <dgm:prSet/>
      <dgm:spPr/>
      <dgm:t>
        <a:bodyPr/>
        <a:lstStyle/>
        <a:p>
          <a:endParaRPr lang="en-PH"/>
        </a:p>
      </dgm:t>
    </dgm:pt>
    <dgm:pt modelId="{B95224FE-06A6-446E-ABD1-84201E5833D8}" type="sibTrans" cxnId="{D72CB311-7192-4279-91DB-A13DBCB463AF}">
      <dgm:prSet/>
      <dgm:spPr/>
      <dgm:t>
        <a:bodyPr/>
        <a:lstStyle/>
        <a:p>
          <a:endParaRPr lang="en-PH"/>
        </a:p>
      </dgm:t>
    </dgm:pt>
    <dgm:pt modelId="{37ADC26E-4B10-420C-9564-FA2B6B2F3246}">
      <dgm:prSet custT="1"/>
      <dgm:spPr/>
      <dgm:t>
        <a:bodyPr/>
        <a:lstStyle/>
        <a:p>
          <a:r>
            <a:rPr lang="en-US" sz="2000" b="1" dirty="0" smtClean="0"/>
            <a:t>Public-private partnerships, </a:t>
          </a:r>
          <a:r>
            <a:rPr lang="en-US" sz="2000" b="1" dirty="0" err="1" smtClean="0"/>
            <a:t>infrastrutture</a:t>
          </a:r>
          <a:r>
            <a:rPr lang="en-US" sz="2000" b="1" dirty="0" smtClean="0"/>
            <a:t> a </a:t>
          </a:r>
          <a:r>
            <a:rPr lang="en-US" sz="2000" b="1" dirty="0" err="1" smtClean="0"/>
            <a:t>supporto</a:t>
          </a:r>
          <a:r>
            <a:rPr lang="en-US" sz="2000" b="1" dirty="0" smtClean="0"/>
            <a:t> del </a:t>
          </a:r>
          <a:r>
            <a:rPr lang="en-US" sz="2000" b="1" dirty="0" err="1" smtClean="0"/>
            <a:t>turismo</a:t>
          </a:r>
          <a:r>
            <a:rPr lang="en-US" sz="2000" b="1" dirty="0" smtClean="0"/>
            <a:t>, </a:t>
          </a:r>
          <a:r>
            <a:rPr lang="en-US" sz="2000" b="1" dirty="0" err="1" smtClean="0"/>
            <a:t>dell’ambiente</a:t>
          </a:r>
          <a:r>
            <a:rPr lang="en-US" sz="2000" b="1" dirty="0" smtClean="0"/>
            <a:t> e per lo </a:t>
          </a:r>
          <a:r>
            <a:rPr lang="en-US" sz="2000" b="1" dirty="0" err="1" smtClean="0"/>
            <a:t>sviluppo</a:t>
          </a:r>
          <a:r>
            <a:rPr lang="en-US" sz="2000" b="1" dirty="0" smtClean="0"/>
            <a:t> </a:t>
          </a:r>
          <a:r>
            <a:rPr lang="en-US" sz="2000" b="1" dirty="0" err="1" smtClean="0"/>
            <a:t>delle</a:t>
          </a:r>
          <a:r>
            <a:rPr lang="en-US" sz="2000" b="1" dirty="0" smtClean="0"/>
            <a:t> </a:t>
          </a:r>
          <a:r>
            <a:rPr lang="en-US" sz="2000" b="1" dirty="0" err="1" smtClean="0"/>
            <a:t>reti</a:t>
          </a:r>
          <a:r>
            <a:rPr lang="en-US" sz="2000" b="1" dirty="0" smtClean="0"/>
            <a:t> di </a:t>
          </a:r>
          <a:r>
            <a:rPr lang="en-US" sz="2000" b="1" dirty="0" err="1" smtClean="0"/>
            <a:t>comunicazione</a:t>
          </a:r>
          <a:endParaRPr lang="en-PH" sz="2000" b="1" dirty="0"/>
        </a:p>
      </dgm:t>
    </dgm:pt>
    <dgm:pt modelId="{1358E3B2-8185-4764-978F-3AD804396686}" type="parTrans" cxnId="{285A2C82-0AEE-4F50-9F08-F504679580AD}">
      <dgm:prSet/>
      <dgm:spPr/>
      <dgm:t>
        <a:bodyPr/>
        <a:lstStyle/>
        <a:p>
          <a:endParaRPr lang="en-PH"/>
        </a:p>
      </dgm:t>
    </dgm:pt>
    <dgm:pt modelId="{242F2F97-6807-471E-A895-158A074B6933}" type="sibTrans" cxnId="{285A2C82-0AEE-4F50-9F08-F504679580AD}">
      <dgm:prSet/>
      <dgm:spPr/>
      <dgm:t>
        <a:bodyPr/>
        <a:lstStyle/>
        <a:p>
          <a:endParaRPr lang="en-PH"/>
        </a:p>
      </dgm:t>
    </dgm:pt>
    <dgm:pt modelId="{75E26377-3FAE-44C9-B59C-FB536C293D59}">
      <dgm:prSet custT="1"/>
      <dgm:spPr/>
      <dgm:t>
        <a:bodyPr/>
        <a:lstStyle/>
        <a:p>
          <a:r>
            <a:rPr lang="en-GB" sz="2000" b="1" dirty="0" err="1" smtClean="0"/>
            <a:t>Carenza</a:t>
          </a:r>
          <a:r>
            <a:rPr lang="en-GB" sz="2000" b="1" dirty="0" smtClean="0"/>
            <a:t> di </a:t>
          </a:r>
          <a:r>
            <a:rPr lang="en-GB" sz="2000" b="1" dirty="0" err="1" smtClean="0"/>
            <a:t>infrastrutture</a:t>
          </a:r>
          <a:endParaRPr lang="en-PH" sz="2000" b="1" dirty="0"/>
        </a:p>
      </dgm:t>
    </dgm:pt>
    <dgm:pt modelId="{08234FA8-5772-41A4-A294-92404C0BC9E7}" type="parTrans" cxnId="{C3971A5A-5DBF-46B1-A92E-BD096BDB45FD}">
      <dgm:prSet/>
      <dgm:spPr/>
      <dgm:t>
        <a:bodyPr/>
        <a:lstStyle/>
        <a:p>
          <a:endParaRPr lang="en-PH"/>
        </a:p>
      </dgm:t>
    </dgm:pt>
    <dgm:pt modelId="{6C29207E-A212-42B9-BB13-45BC100E55C5}" type="sibTrans" cxnId="{C3971A5A-5DBF-46B1-A92E-BD096BDB45FD}">
      <dgm:prSet/>
      <dgm:spPr/>
      <dgm:t>
        <a:bodyPr/>
        <a:lstStyle/>
        <a:p>
          <a:endParaRPr lang="en-PH"/>
        </a:p>
      </dgm:t>
    </dgm:pt>
    <dgm:pt modelId="{054B05D2-FFD8-48DB-982B-A36DFB614AA6}" type="pres">
      <dgm:prSet presAssocID="{3D34B456-0682-4523-B9A9-018EA79DC518}" presName="compositeShape" presStyleCnt="0">
        <dgm:presLayoutVars>
          <dgm:dir/>
          <dgm:resizeHandles/>
        </dgm:presLayoutVars>
      </dgm:prSet>
      <dgm:spPr/>
    </dgm:pt>
    <dgm:pt modelId="{B0526895-43D8-4C92-869F-F9BA81DF0581}" type="pres">
      <dgm:prSet presAssocID="{3D34B456-0682-4523-B9A9-018EA79DC518}" presName="pyramid" presStyleLbl="node1" presStyleIdx="0" presStyleCnt="1"/>
      <dgm:spPr>
        <a:blipFill rotWithShape="0">
          <a:blip xmlns:r="http://schemas.openxmlformats.org/officeDocument/2006/relationships" r:embed="rId1"/>
          <a:stretch>
            <a:fillRect/>
          </a:stretch>
        </a:blipFill>
      </dgm:spPr>
    </dgm:pt>
    <dgm:pt modelId="{7ECC62B7-6819-46DB-8AAC-CF1A68DA7D4F}" type="pres">
      <dgm:prSet presAssocID="{3D34B456-0682-4523-B9A9-018EA79DC518}" presName="theList" presStyleCnt="0"/>
      <dgm:spPr/>
    </dgm:pt>
    <dgm:pt modelId="{C96E4203-36E5-40A4-B9E6-0ED7C33716FD}" type="pres">
      <dgm:prSet presAssocID="{9D3EE01E-E810-4FDD-9485-A3816919049E}" presName="aNode" presStyleLbl="fgAcc1" presStyleIdx="0" presStyleCnt="3" custScaleX="145563" custScaleY="142759" custLinFactY="258118" custLinFactNeighborX="14941" custLinFactNeighborY="300000">
        <dgm:presLayoutVars>
          <dgm:bulletEnabled val="1"/>
        </dgm:presLayoutVars>
      </dgm:prSet>
      <dgm:spPr/>
      <dgm:t>
        <a:bodyPr/>
        <a:lstStyle/>
        <a:p>
          <a:endParaRPr lang="en-PH"/>
        </a:p>
      </dgm:t>
    </dgm:pt>
    <dgm:pt modelId="{54EB896D-351D-424D-92A8-A903DC9C848A}" type="pres">
      <dgm:prSet presAssocID="{9D3EE01E-E810-4FDD-9485-A3816919049E}" presName="aSpace" presStyleCnt="0"/>
      <dgm:spPr/>
    </dgm:pt>
    <dgm:pt modelId="{F0D63584-6039-49BB-8A99-0F159B92F6B6}" type="pres">
      <dgm:prSet presAssocID="{37ADC26E-4B10-420C-9564-FA2B6B2F3246}" presName="aNode" presStyleLbl="fgAcc1" presStyleIdx="1" presStyleCnt="3" custScaleX="126924" custScaleY="144257" custLinFactY="-4837" custLinFactNeighborX="17456" custLinFactNeighborY="-100000">
        <dgm:presLayoutVars>
          <dgm:bulletEnabled val="1"/>
        </dgm:presLayoutVars>
      </dgm:prSet>
      <dgm:spPr/>
      <dgm:t>
        <a:bodyPr/>
        <a:lstStyle/>
        <a:p>
          <a:endParaRPr lang="en-PH"/>
        </a:p>
      </dgm:t>
    </dgm:pt>
    <dgm:pt modelId="{6B9A09F0-9189-4FE5-9420-27077167A9DF}" type="pres">
      <dgm:prSet presAssocID="{37ADC26E-4B10-420C-9564-FA2B6B2F3246}" presName="aSpace" presStyleCnt="0"/>
      <dgm:spPr/>
    </dgm:pt>
    <dgm:pt modelId="{5875CD3F-CEC4-4BC4-A0F8-0B128C97F5B1}" type="pres">
      <dgm:prSet presAssocID="{75E26377-3FAE-44C9-B59C-FB536C293D59}" presName="aNode" presStyleLbl="fgAcc1" presStyleIdx="2" presStyleCnt="3" custScaleX="90531" custScaleY="85369" custLinFactY="-239097" custLinFactNeighborX="18195" custLinFactNeighborY="-300000">
        <dgm:presLayoutVars>
          <dgm:bulletEnabled val="1"/>
        </dgm:presLayoutVars>
      </dgm:prSet>
      <dgm:spPr/>
      <dgm:t>
        <a:bodyPr/>
        <a:lstStyle/>
        <a:p>
          <a:endParaRPr lang="en-PH"/>
        </a:p>
      </dgm:t>
    </dgm:pt>
    <dgm:pt modelId="{866DA7EE-09E3-4DA4-A2BD-29DB57406222}" type="pres">
      <dgm:prSet presAssocID="{75E26377-3FAE-44C9-B59C-FB536C293D59}" presName="aSpace" presStyleCnt="0"/>
      <dgm:spPr/>
    </dgm:pt>
  </dgm:ptLst>
  <dgm:cxnLst>
    <dgm:cxn modelId="{D72CB311-7192-4279-91DB-A13DBCB463AF}" srcId="{3D34B456-0682-4523-B9A9-018EA79DC518}" destId="{9D3EE01E-E810-4FDD-9485-A3816919049E}" srcOrd="0" destOrd="0" parTransId="{CE7427A8-678D-4410-8758-CC744A739D99}" sibTransId="{B95224FE-06A6-446E-ABD1-84201E5833D8}"/>
    <dgm:cxn modelId="{A7D96E0A-F730-4C17-9BAE-21889865CD35}" type="presOf" srcId="{3D34B456-0682-4523-B9A9-018EA79DC518}" destId="{054B05D2-FFD8-48DB-982B-A36DFB614AA6}" srcOrd="0" destOrd="0" presId="urn:microsoft.com/office/officeart/2005/8/layout/pyramid2"/>
    <dgm:cxn modelId="{0E8D66F0-CF2D-4929-8967-30B5339DB614}" type="presOf" srcId="{75E26377-3FAE-44C9-B59C-FB536C293D59}" destId="{5875CD3F-CEC4-4BC4-A0F8-0B128C97F5B1}" srcOrd="0" destOrd="0" presId="urn:microsoft.com/office/officeart/2005/8/layout/pyramid2"/>
    <dgm:cxn modelId="{25E34FA6-A9F7-443E-9971-AC5D050B3B23}" type="presOf" srcId="{37ADC26E-4B10-420C-9564-FA2B6B2F3246}" destId="{F0D63584-6039-49BB-8A99-0F159B92F6B6}" srcOrd="0" destOrd="0" presId="urn:microsoft.com/office/officeart/2005/8/layout/pyramid2"/>
    <dgm:cxn modelId="{C3971A5A-5DBF-46B1-A92E-BD096BDB45FD}" srcId="{3D34B456-0682-4523-B9A9-018EA79DC518}" destId="{75E26377-3FAE-44C9-B59C-FB536C293D59}" srcOrd="2" destOrd="0" parTransId="{08234FA8-5772-41A4-A294-92404C0BC9E7}" sibTransId="{6C29207E-A212-42B9-BB13-45BC100E55C5}"/>
    <dgm:cxn modelId="{285A2C82-0AEE-4F50-9F08-F504679580AD}" srcId="{3D34B456-0682-4523-B9A9-018EA79DC518}" destId="{37ADC26E-4B10-420C-9564-FA2B6B2F3246}" srcOrd="1" destOrd="0" parTransId="{1358E3B2-8185-4764-978F-3AD804396686}" sibTransId="{242F2F97-6807-471E-A895-158A074B6933}"/>
    <dgm:cxn modelId="{80DFC533-C88F-427F-BBE3-42F6C0E137CA}" type="presOf" srcId="{9D3EE01E-E810-4FDD-9485-A3816919049E}" destId="{C96E4203-36E5-40A4-B9E6-0ED7C33716FD}" srcOrd="0" destOrd="0" presId="urn:microsoft.com/office/officeart/2005/8/layout/pyramid2"/>
    <dgm:cxn modelId="{B4863D6D-63A8-483D-93D5-508F5148AFAA}" type="presParOf" srcId="{054B05D2-FFD8-48DB-982B-A36DFB614AA6}" destId="{B0526895-43D8-4C92-869F-F9BA81DF0581}" srcOrd="0" destOrd="0" presId="urn:microsoft.com/office/officeart/2005/8/layout/pyramid2"/>
    <dgm:cxn modelId="{6BE944E9-1C18-47E1-8522-F15A91320464}" type="presParOf" srcId="{054B05D2-FFD8-48DB-982B-A36DFB614AA6}" destId="{7ECC62B7-6819-46DB-8AAC-CF1A68DA7D4F}" srcOrd="1" destOrd="0" presId="urn:microsoft.com/office/officeart/2005/8/layout/pyramid2"/>
    <dgm:cxn modelId="{AA3649C6-5DA4-4D44-9856-0146F2CD8FB4}" type="presParOf" srcId="{7ECC62B7-6819-46DB-8AAC-CF1A68DA7D4F}" destId="{C96E4203-36E5-40A4-B9E6-0ED7C33716FD}" srcOrd="0" destOrd="0" presId="urn:microsoft.com/office/officeart/2005/8/layout/pyramid2"/>
    <dgm:cxn modelId="{431977BA-3C40-4C0D-A80C-EB4AAAAAC751}" type="presParOf" srcId="{7ECC62B7-6819-46DB-8AAC-CF1A68DA7D4F}" destId="{54EB896D-351D-424D-92A8-A903DC9C848A}" srcOrd="1" destOrd="0" presId="urn:microsoft.com/office/officeart/2005/8/layout/pyramid2"/>
    <dgm:cxn modelId="{1A1BDFD2-3768-49F8-8053-D88DA0BAED8C}" type="presParOf" srcId="{7ECC62B7-6819-46DB-8AAC-CF1A68DA7D4F}" destId="{F0D63584-6039-49BB-8A99-0F159B92F6B6}" srcOrd="2" destOrd="0" presId="urn:microsoft.com/office/officeart/2005/8/layout/pyramid2"/>
    <dgm:cxn modelId="{AA441E08-7D2A-4C22-8DB7-959DB8828C15}" type="presParOf" srcId="{7ECC62B7-6819-46DB-8AAC-CF1A68DA7D4F}" destId="{6B9A09F0-9189-4FE5-9420-27077167A9DF}" srcOrd="3" destOrd="0" presId="urn:microsoft.com/office/officeart/2005/8/layout/pyramid2"/>
    <dgm:cxn modelId="{16CCE067-AFAE-404A-AF5F-B60AA299B8F0}" type="presParOf" srcId="{7ECC62B7-6819-46DB-8AAC-CF1A68DA7D4F}" destId="{5875CD3F-CEC4-4BC4-A0F8-0B128C97F5B1}" srcOrd="4" destOrd="0" presId="urn:microsoft.com/office/officeart/2005/8/layout/pyramid2"/>
    <dgm:cxn modelId="{C1EC9244-ABEF-42C5-A086-C99DDDE726E2}" type="presParOf" srcId="{7ECC62B7-6819-46DB-8AAC-CF1A68DA7D4F}" destId="{866DA7EE-09E3-4DA4-A2BD-29DB57406222}"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449A954-3241-4F5A-A357-3909980088D6}" type="doc">
      <dgm:prSet loTypeId="urn:microsoft.com/office/officeart/2005/8/layout/vList5" loCatId="list" qsTypeId="urn:microsoft.com/office/officeart/2005/8/quickstyle/simple1" qsCatId="simple" csTypeId="urn:microsoft.com/office/officeart/2005/8/colors/colorful1#15" csCatId="colorful" phldr="1"/>
      <dgm:spPr/>
      <dgm:t>
        <a:bodyPr/>
        <a:lstStyle/>
        <a:p>
          <a:endParaRPr lang="en-PH"/>
        </a:p>
      </dgm:t>
    </dgm:pt>
    <dgm:pt modelId="{36015AFB-5DD4-4074-B50D-DF4C00034910}">
      <dgm:prSet phldrT="[Text]"/>
      <dgm:spPr/>
      <dgm:t>
        <a:bodyPr/>
        <a:lstStyle/>
        <a:p>
          <a:r>
            <a:rPr lang="en-PH" dirty="0" err="1" smtClean="0"/>
            <a:t>Produzione</a:t>
          </a:r>
          <a:endParaRPr lang="en-PH" dirty="0"/>
        </a:p>
      </dgm:t>
    </dgm:pt>
    <dgm:pt modelId="{1BC46E9C-3460-4FA0-82C1-C11E2E7426B7}" type="parTrans" cxnId="{BC830618-A01D-44B9-9166-265028CA7019}">
      <dgm:prSet/>
      <dgm:spPr/>
      <dgm:t>
        <a:bodyPr/>
        <a:lstStyle/>
        <a:p>
          <a:endParaRPr lang="en-PH"/>
        </a:p>
      </dgm:t>
    </dgm:pt>
    <dgm:pt modelId="{904AD22A-271F-4C9C-A86C-81A76E17AE16}" type="sibTrans" cxnId="{BC830618-A01D-44B9-9166-265028CA7019}">
      <dgm:prSet/>
      <dgm:spPr/>
      <dgm:t>
        <a:bodyPr/>
        <a:lstStyle/>
        <a:p>
          <a:endParaRPr lang="en-PH"/>
        </a:p>
      </dgm:t>
    </dgm:pt>
    <dgm:pt modelId="{9C5EE4EA-EE27-4496-9FE9-CE1AD3F04CAE}">
      <dgm:prSet phldrT="[Text]" custT="1"/>
      <dgm:spPr/>
      <dgm:t>
        <a:bodyPr/>
        <a:lstStyle/>
        <a:p>
          <a:r>
            <a:rPr lang="en-PH" sz="2000" dirty="0" err="1" smtClean="0"/>
            <a:t>Trasformazione</a:t>
          </a:r>
          <a:r>
            <a:rPr lang="en-PH" sz="2000" dirty="0" smtClean="0"/>
            <a:t> </a:t>
          </a:r>
          <a:r>
            <a:rPr lang="en-PH" sz="2000" dirty="0" err="1" smtClean="0"/>
            <a:t>prodotti</a:t>
          </a:r>
          <a:r>
            <a:rPr lang="en-PH" sz="2000" dirty="0" smtClean="0"/>
            <a:t> </a:t>
          </a:r>
          <a:r>
            <a:rPr lang="en-PH" sz="2000" dirty="0" err="1" smtClean="0"/>
            <a:t>alimetari</a:t>
          </a:r>
          <a:r>
            <a:rPr lang="en-PH" sz="2000" dirty="0" smtClean="0"/>
            <a:t>: 49.7%</a:t>
          </a:r>
          <a:endParaRPr lang="en-PH" sz="2000" dirty="0"/>
        </a:p>
      </dgm:t>
    </dgm:pt>
    <dgm:pt modelId="{70E999FD-83E2-4E7F-ABC4-F8377D1C51D6}" type="parTrans" cxnId="{81515A7E-93E3-4AF4-A0D7-77C0292B61CD}">
      <dgm:prSet/>
      <dgm:spPr/>
      <dgm:t>
        <a:bodyPr/>
        <a:lstStyle/>
        <a:p>
          <a:endParaRPr lang="en-PH"/>
        </a:p>
      </dgm:t>
    </dgm:pt>
    <dgm:pt modelId="{1FE0A648-57BC-4F6E-86C0-182935BE4855}" type="sibTrans" cxnId="{81515A7E-93E3-4AF4-A0D7-77C0292B61CD}">
      <dgm:prSet/>
      <dgm:spPr/>
      <dgm:t>
        <a:bodyPr/>
        <a:lstStyle/>
        <a:p>
          <a:endParaRPr lang="en-PH"/>
        </a:p>
      </dgm:t>
    </dgm:pt>
    <dgm:pt modelId="{765197FB-81CE-47D4-AC6A-BA1130247ADD}">
      <dgm:prSet phldrT="[Text]" custT="1"/>
      <dgm:spPr/>
      <dgm:t>
        <a:bodyPr/>
        <a:lstStyle/>
        <a:p>
          <a:r>
            <a:rPr lang="en-PH" sz="2000" dirty="0" err="1" smtClean="0"/>
            <a:t>Trasformazione</a:t>
          </a:r>
          <a:r>
            <a:rPr lang="en-PH" sz="2000" dirty="0" smtClean="0"/>
            <a:t> </a:t>
          </a:r>
          <a:r>
            <a:rPr lang="en-PH" sz="2000" dirty="0" err="1" smtClean="0"/>
            <a:t>petrolio</a:t>
          </a:r>
          <a:r>
            <a:rPr lang="en-PH" sz="2000" dirty="0" smtClean="0"/>
            <a:t> e </a:t>
          </a:r>
          <a:r>
            <a:rPr lang="en-PH" sz="2000" dirty="0" err="1" smtClean="0"/>
            <a:t>prodotti</a:t>
          </a:r>
          <a:r>
            <a:rPr lang="en-PH" sz="2000" dirty="0" smtClean="0"/>
            <a:t> chimici:13.4%</a:t>
          </a:r>
          <a:endParaRPr lang="en-PH" sz="2000" dirty="0"/>
        </a:p>
      </dgm:t>
    </dgm:pt>
    <dgm:pt modelId="{D4AD741B-EE97-4845-B832-FE900275A0EF}" type="parTrans" cxnId="{1F7EA9E3-F5EA-4DF7-92A5-B99BE0A7D76F}">
      <dgm:prSet/>
      <dgm:spPr/>
      <dgm:t>
        <a:bodyPr/>
        <a:lstStyle/>
        <a:p>
          <a:endParaRPr lang="en-PH"/>
        </a:p>
      </dgm:t>
    </dgm:pt>
    <dgm:pt modelId="{8E1BE5B4-9546-4923-BF15-061DB32A8684}" type="sibTrans" cxnId="{1F7EA9E3-F5EA-4DF7-92A5-B99BE0A7D76F}">
      <dgm:prSet/>
      <dgm:spPr/>
      <dgm:t>
        <a:bodyPr/>
        <a:lstStyle/>
        <a:p>
          <a:endParaRPr lang="en-PH"/>
        </a:p>
      </dgm:t>
    </dgm:pt>
    <dgm:pt modelId="{949D4002-DE97-4E6A-B31A-3D0F67117ED3}">
      <dgm:prSet phldrT="[Text]"/>
      <dgm:spPr/>
      <dgm:t>
        <a:bodyPr/>
        <a:lstStyle/>
        <a:p>
          <a:r>
            <a:rPr lang="en-PH" dirty="0" err="1" smtClean="0"/>
            <a:t>Commercio</a:t>
          </a:r>
          <a:endParaRPr lang="en-PH" dirty="0"/>
        </a:p>
      </dgm:t>
    </dgm:pt>
    <dgm:pt modelId="{92070CB1-BA05-45C2-B227-B526D4A00BF3}" type="parTrans" cxnId="{9B19A273-7CE2-4D26-BFED-2F7F845966B1}">
      <dgm:prSet/>
      <dgm:spPr/>
      <dgm:t>
        <a:bodyPr/>
        <a:lstStyle/>
        <a:p>
          <a:endParaRPr lang="en-PH"/>
        </a:p>
      </dgm:t>
    </dgm:pt>
    <dgm:pt modelId="{E8BDA944-8357-4BEE-B684-6859D9C2F7FF}" type="sibTrans" cxnId="{9B19A273-7CE2-4D26-BFED-2F7F845966B1}">
      <dgm:prSet/>
      <dgm:spPr/>
      <dgm:t>
        <a:bodyPr/>
        <a:lstStyle/>
        <a:p>
          <a:endParaRPr lang="en-PH"/>
        </a:p>
      </dgm:t>
    </dgm:pt>
    <dgm:pt modelId="{BE6776F9-E55D-4289-AD9E-4D70725E0D6D}">
      <dgm:prSet phldrT="[Text]" custT="1"/>
      <dgm:spPr/>
      <dgm:t>
        <a:bodyPr/>
        <a:lstStyle/>
        <a:p>
          <a:r>
            <a:rPr lang="en-PH" sz="2000" dirty="0" smtClean="0"/>
            <a:t>Il </a:t>
          </a:r>
          <a:r>
            <a:rPr lang="en-PH" sz="2000" dirty="0" err="1" smtClean="0"/>
            <a:t>manifatturiero</a:t>
          </a:r>
          <a:r>
            <a:rPr lang="en-PH" sz="2000" dirty="0" smtClean="0"/>
            <a:t> </a:t>
          </a:r>
          <a:r>
            <a:rPr lang="en-PH" sz="2000" dirty="0" err="1" smtClean="0"/>
            <a:t>rappresenta</a:t>
          </a:r>
          <a:r>
            <a:rPr lang="en-PH" sz="2000" dirty="0" smtClean="0"/>
            <a:t> l’ 84% </a:t>
          </a:r>
          <a:r>
            <a:rPr lang="en-PH" sz="2000" dirty="0" err="1" smtClean="0"/>
            <a:t>dell’export</a:t>
          </a:r>
          <a:r>
            <a:rPr lang="en-PH" sz="2000" dirty="0" smtClean="0"/>
            <a:t> </a:t>
          </a:r>
          <a:r>
            <a:rPr lang="en-PH" sz="2000" dirty="0" err="1" smtClean="0"/>
            <a:t>europeo</a:t>
          </a:r>
          <a:r>
            <a:rPr lang="en-PH" sz="2000" dirty="0" smtClean="0"/>
            <a:t> </a:t>
          </a:r>
          <a:endParaRPr lang="en-PH" sz="2000" dirty="0"/>
        </a:p>
      </dgm:t>
    </dgm:pt>
    <dgm:pt modelId="{888CD52A-BD64-4B06-9FCB-6B28A3AD98C1}" type="parTrans" cxnId="{BEE2F383-84BC-49B7-8F43-8A5516D9D714}">
      <dgm:prSet/>
      <dgm:spPr/>
      <dgm:t>
        <a:bodyPr/>
        <a:lstStyle/>
        <a:p>
          <a:endParaRPr lang="en-PH"/>
        </a:p>
      </dgm:t>
    </dgm:pt>
    <dgm:pt modelId="{1FE15686-34B9-4D54-9748-961A33260F42}" type="sibTrans" cxnId="{BEE2F383-84BC-49B7-8F43-8A5516D9D714}">
      <dgm:prSet/>
      <dgm:spPr/>
      <dgm:t>
        <a:bodyPr/>
        <a:lstStyle/>
        <a:p>
          <a:endParaRPr lang="en-PH"/>
        </a:p>
      </dgm:t>
    </dgm:pt>
    <dgm:pt modelId="{55C0744B-26A0-432C-9ED9-E03D054717F9}">
      <dgm:prSet phldrT="[Text]"/>
      <dgm:spPr/>
      <dgm:t>
        <a:bodyPr/>
        <a:lstStyle/>
        <a:p>
          <a:r>
            <a:rPr lang="en-PH" dirty="0" err="1" smtClean="0"/>
            <a:t>Crescita</a:t>
          </a:r>
          <a:endParaRPr lang="en-PH" dirty="0"/>
        </a:p>
      </dgm:t>
    </dgm:pt>
    <dgm:pt modelId="{174978A7-92A8-49DD-AB3B-0130E4159748}" type="parTrans" cxnId="{279B2031-BC07-46B1-B9B9-39EC5F1FA795}">
      <dgm:prSet/>
      <dgm:spPr/>
      <dgm:t>
        <a:bodyPr/>
        <a:lstStyle/>
        <a:p>
          <a:endParaRPr lang="en-PH"/>
        </a:p>
      </dgm:t>
    </dgm:pt>
    <dgm:pt modelId="{426F99B9-4F0A-4EF3-9358-6E6E48841025}" type="sibTrans" cxnId="{279B2031-BC07-46B1-B9B9-39EC5F1FA795}">
      <dgm:prSet/>
      <dgm:spPr/>
      <dgm:t>
        <a:bodyPr/>
        <a:lstStyle/>
        <a:p>
          <a:endParaRPr lang="en-PH"/>
        </a:p>
      </dgm:t>
    </dgm:pt>
    <dgm:pt modelId="{A003E4D3-03DB-4A35-81F2-4CDD4A66C103}">
      <dgm:prSet phldrT="[Text]" custT="1"/>
      <dgm:spPr/>
      <dgm:t>
        <a:bodyPr/>
        <a:lstStyle/>
        <a:p>
          <a:r>
            <a:rPr lang="en-PH" sz="2000" dirty="0" smtClean="0"/>
            <a:t>12.3% </a:t>
          </a:r>
          <a:r>
            <a:rPr lang="en-PH" sz="2000" dirty="0" err="1" smtClean="0"/>
            <a:t>negli</a:t>
          </a:r>
          <a:r>
            <a:rPr lang="en-PH" sz="2000" dirty="0" smtClean="0"/>
            <a:t> </a:t>
          </a:r>
          <a:r>
            <a:rPr lang="en-PH" sz="2000" dirty="0" err="1" smtClean="0"/>
            <a:t>ultimi</a:t>
          </a:r>
          <a:r>
            <a:rPr lang="en-PH" sz="2000" dirty="0" smtClean="0"/>
            <a:t> </a:t>
          </a:r>
          <a:r>
            <a:rPr lang="en-PH" sz="2000" dirty="0" err="1" smtClean="0"/>
            <a:t>anni</a:t>
          </a:r>
          <a:endParaRPr lang="en-PH" sz="2000" dirty="0"/>
        </a:p>
      </dgm:t>
    </dgm:pt>
    <dgm:pt modelId="{817014F3-BF81-40EA-AE76-B1C9D1A463BC}" type="parTrans" cxnId="{7FF2182F-764C-4007-9FF5-650496A46A3B}">
      <dgm:prSet/>
      <dgm:spPr/>
      <dgm:t>
        <a:bodyPr/>
        <a:lstStyle/>
        <a:p>
          <a:endParaRPr lang="en-PH"/>
        </a:p>
      </dgm:t>
    </dgm:pt>
    <dgm:pt modelId="{7D30D83E-802C-4C88-BF0E-9286B6D0A3C6}" type="sibTrans" cxnId="{7FF2182F-764C-4007-9FF5-650496A46A3B}">
      <dgm:prSet/>
      <dgm:spPr/>
      <dgm:t>
        <a:bodyPr/>
        <a:lstStyle/>
        <a:p>
          <a:endParaRPr lang="en-PH"/>
        </a:p>
      </dgm:t>
    </dgm:pt>
    <dgm:pt modelId="{22643DE6-6471-4ABE-BF9E-0F7F0AF3D0DA}">
      <dgm:prSet phldrT="[Text]" custT="1"/>
      <dgm:spPr/>
      <dgm:t>
        <a:bodyPr/>
        <a:lstStyle/>
        <a:p>
          <a:r>
            <a:rPr lang="en-PH" sz="2000" dirty="0" smtClean="0"/>
            <a:t>Si </a:t>
          </a:r>
          <a:r>
            <a:rPr lang="en-PH" sz="2000" dirty="0" err="1" smtClean="0"/>
            <a:t>prevede</a:t>
          </a:r>
          <a:r>
            <a:rPr lang="en-PH" sz="2000" dirty="0" smtClean="0"/>
            <a:t> </a:t>
          </a:r>
          <a:r>
            <a:rPr lang="en-PH" sz="2000" dirty="0" err="1" smtClean="0"/>
            <a:t>una</a:t>
          </a:r>
          <a:r>
            <a:rPr lang="en-PH" sz="2000" dirty="0" smtClean="0"/>
            <a:t> </a:t>
          </a:r>
          <a:r>
            <a:rPr lang="en-PH" sz="2000" dirty="0" err="1" smtClean="0"/>
            <a:t>crescita</a:t>
          </a:r>
          <a:r>
            <a:rPr lang="en-PH" sz="2000" dirty="0" smtClean="0"/>
            <a:t> del 7-9% </a:t>
          </a:r>
          <a:r>
            <a:rPr lang="en-PH" sz="2000" dirty="0" err="1" smtClean="0"/>
            <a:t>nei</a:t>
          </a:r>
          <a:r>
            <a:rPr lang="en-PH" sz="2000" dirty="0" smtClean="0"/>
            <a:t> </a:t>
          </a:r>
          <a:r>
            <a:rPr lang="en-PH" sz="2000" dirty="0" err="1" smtClean="0"/>
            <a:t>prossimi</a:t>
          </a:r>
          <a:r>
            <a:rPr lang="en-PH" sz="2000" dirty="0" smtClean="0"/>
            <a:t> 20 </a:t>
          </a:r>
          <a:r>
            <a:rPr lang="en-PH" sz="2000" dirty="0" err="1" smtClean="0"/>
            <a:t>anni</a:t>
          </a:r>
          <a:endParaRPr lang="en-PH" sz="2000" dirty="0"/>
        </a:p>
      </dgm:t>
    </dgm:pt>
    <dgm:pt modelId="{B91FA79D-F1D5-48B2-A6A3-060B1E698E8F}" type="parTrans" cxnId="{3A61351E-0619-4E7E-87FC-7CF95DAF35F7}">
      <dgm:prSet/>
      <dgm:spPr/>
      <dgm:t>
        <a:bodyPr/>
        <a:lstStyle/>
        <a:p>
          <a:endParaRPr lang="en-PH"/>
        </a:p>
      </dgm:t>
    </dgm:pt>
    <dgm:pt modelId="{873DBA4B-0F40-4E65-B7F4-480657C13D97}" type="sibTrans" cxnId="{3A61351E-0619-4E7E-87FC-7CF95DAF35F7}">
      <dgm:prSet/>
      <dgm:spPr/>
      <dgm:t>
        <a:bodyPr/>
        <a:lstStyle/>
        <a:p>
          <a:endParaRPr lang="en-PH"/>
        </a:p>
      </dgm:t>
    </dgm:pt>
    <dgm:pt modelId="{2206CDD3-8B40-4F1A-BA43-44694984854E}">
      <dgm:prSet phldrT="[Text]" custT="1"/>
      <dgm:spPr/>
      <dgm:t>
        <a:bodyPr/>
        <a:lstStyle/>
        <a:p>
          <a:r>
            <a:rPr lang="en-PH" sz="2000" dirty="0" err="1" smtClean="0"/>
            <a:t>Materiale</a:t>
          </a:r>
          <a:r>
            <a:rPr lang="en-PH" sz="2000" dirty="0" smtClean="0"/>
            <a:t> </a:t>
          </a:r>
          <a:r>
            <a:rPr lang="en-PH" sz="2000" dirty="0" err="1" smtClean="0"/>
            <a:t>elettronico</a:t>
          </a:r>
          <a:r>
            <a:rPr lang="en-PH" sz="2000" dirty="0" smtClean="0"/>
            <a:t>: 13%</a:t>
          </a:r>
          <a:endParaRPr lang="en-PH" sz="2000" dirty="0"/>
        </a:p>
      </dgm:t>
    </dgm:pt>
    <dgm:pt modelId="{B2046BC1-9384-44D7-8FE5-A7A4C8180F59}" type="parTrans" cxnId="{556B922D-6222-46D4-819E-B37AE9040A6B}">
      <dgm:prSet/>
      <dgm:spPr/>
      <dgm:t>
        <a:bodyPr/>
        <a:lstStyle/>
        <a:p>
          <a:endParaRPr lang="en-PH"/>
        </a:p>
      </dgm:t>
    </dgm:pt>
    <dgm:pt modelId="{F2ADC77D-4FFD-4A50-B300-6E5D2174DF62}" type="sibTrans" cxnId="{556B922D-6222-46D4-819E-B37AE9040A6B}">
      <dgm:prSet/>
      <dgm:spPr/>
      <dgm:t>
        <a:bodyPr/>
        <a:lstStyle/>
        <a:p>
          <a:endParaRPr lang="en-PH"/>
        </a:p>
      </dgm:t>
    </dgm:pt>
    <dgm:pt modelId="{9395D129-F766-400B-820D-A23ACDAB08FA}">
      <dgm:prSet phldrT="[Text]" custT="1"/>
      <dgm:spPr/>
      <dgm:t>
        <a:bodyPr/>
        <a:lstStyle/>
        <a:p>
          <a:r>
            <a:rPr lang="en-PH" sz="2000" dirty="0" smtClean="0"/>
            <a:t>I </a:t>
          </a:r>
          <a:r>
            <a:rPr lang="en-PH" sz="2000" dirty="0" err="1" smtClean="0"/>
            <a:t>semiconduttori</a:t>
          </a:r>
          <a:r>
            <a:rPr lang="en-PH" sz="2000" dirty="0" smtClean="0"/>
            <a:t> </a:t>
          </a:r>
          <a:r>
            <a:rPr lang="en-PH" sz="2000" dirty="0" err="1" smtClean="0"/>
            <a:t>rappresentano</a:t>
          </a:r>
          <a:r>
            <a:rPr lang="en-PH" sz="2000" dirty="0" smtClean="0"/>
            <a:t> </a:t>
          </a:r>
          <a:r>
            <a:rPr lang="it-IT" sz="2000" dirty="0" smtClean="0"/>
            <a:t>più</a:t>
          </a:r>
          <a:r>
            <a:rPr lang="en-PH" sz="2000" dirty="0" smtClean="0"/>
            <a:t> del 50% </a:t>
          </a:r>
          <a:r>
            <a:rPr lang="en-PH" sz="2000" dirty="0" err="1" smtClean="0"/>
            <a:t>dell’export</a:t>
          </a:r>
          <a:r>
            <a:rPr lang="en-PH" sz="2000" dirty="0" smtClean="0"/>
            <a:t> </a:t>
          </a:r>
          <a:r>
            <a:rPr lang="en-PH" sz="2000" dirty="0" err="1" smtClean="0"/>
            <a:t>filippino</a:t>
          </a:r>
          <a:endParaRPr lang="en-PH" sz="2000" dirty="0"/>
        </a:p>
      </dgm:t>
    </dgm:pt>
    <dgm:pt modelId="{83DF6DC4-583C-42D8-B1A3-2EE32F4E6DDD}" type="parTrans" cxnId="{A77FBD78-7288-4E2E-B436-B2EC876AF4FF}">
      <dgm:prSet/>
      <dgm:spPr/>
      <dgm:t>
        <a:bodyPr/>
        <a:lstStyle/>
        <a:p>
          <a:endParaRPr lang="en-PH"/>
        </a:p>
      </dgm:t>
    </dgm:pt>
    <dgm:pt modelId="{CD72890A-7220-4A0D-80C3-37F9199C6679}" type="sibTrans" cxnId="{A77FBD78-7288-4E2E-B436-B2EC876AF4FF}">
      <dgm:prSet/>
      <dgm:spPr/>
      <dgm:t>
        <a:bodyPr/>
        <a:lstStyle/>
        <a:p>
          <a:endParaRPr lang="en-PH"/>
        </a:p>
      </dgm:t>
    </dgm:pt>
    <dgm:pt modelId="{C0B3B241-0ED5-420D-A4BB-483D9A635FF8}" type="pres">
      <dgm:prSet presAssocID="{8449A954-3241-4F5A-A357-3909980088D6}" presName="Name0" presStyleCnt="0">
        <dgm:presLayoutVars>
          <dgm:dir/>
          <dgm:animLvl val="lvl"/>
          <dgm:resizeHandles val="exact"/>
        </dgm:presLayoutVars>
      </dgm:prSet>
      <dgm:spPr/>
      <dgm:t>
        <a:bodyPr/>
        <a:lstStyle/>
        <a:p>
          <a:endParaRPr lang="en-PH"/>
        </a:p>
      </dgm:t>
    </dgm:pt>
    <dgm:pt modelId="{AF66D653-199A-4006-B37A-BF8AA27D86F8}" type="pres">
      <dgm:prSet presAssocID="{36015AFB-5DD4-4074-B50D-DF4C00034910}" presName="linNode" presStyleCnt="0"/>
      <dgm:spPr/>
      <dgm:t>
        <a:bodyPr/>
        <a:lstStyle/>
        <a:p>
          <a:endParaRPr lang="en-PH"/>
        </a:p>
      </dgm:t>
    </dgm:pt>
    <dgm:pt modelId="{F497FC5B-462E-418A-97A5-082B08E7675A}" type="pres">
      <dgm:prSet presAssocID="{36015AFB-5DD4-4074-B50D-DF4C00034910}" presName="parentText" presStyleLbl="node1" presStyleIdx="0" presStyleCnt="3">
        <dgm:presLayoutVars>
          <dgm:chMax val="1"/>
          <dgm:bulletEnabled val="1"/>
        </dgm:presLayoutVars>
      </dgm:prSet>
      <dgm:spPr/>
      <dgm:t>
        <a:bodyPr/>
        <a:lstStyle/>
        <a:p>
          <a:endParaRPr lang="en-PH"/>
        </a:p>
      </dgm:t>
    </dgm:pt>
    <dgm:pt modelId="{3E70D985-C549-45E2-AA9C-53BBECAEEC4D}" type="pres">
      <dgm:prSet presAssocID="{36015AFB-5DD4-4074-B50D-DF4C00034910}" presName="descendantText" presStyleLbl="alignAccFollowNode1" presStyleIdx="0" presStyleCnt="3" custLinFactNeighborX="309" custLinFactNeighborY="371">
        <dgm:presLayoutVars>
          <dgm:bulletEnabled val="1"/>
        </dgm:presLayoutVars>
      </dgm:prSet>
      <dgm:spPr/>
      <dgm:t>
        <a:bodyPr/>
        <a:lstStyle/>
        <a:p>
          <a:endParaRPr lang="en-PH"/>
        </a:p>
      </dgm:t>
    </dgm:pt>
    <dgm:pt modelId="{DB41ECE9-E406-4315-A3CA-EC41D2D6F40C}" type="pres">
      <dgm:prSet presAssocID="{904AD22A-271F-4C9C-A86C-81A76E17AE16}" presName="sp" presStyleCnt="0"/>
      <dgm:spPr/>
      <dgm:t>
        <a:bodyPr/>
        <a:lstStyle/>
        <a:p>
          <a:endParaRPr lang="en-PH"/>
        </a:p>
      </dgm:t>
    </dgm:pt>
    <dgm:pt modelId="{6103F49E-7F1B-4247-827A-254DF0C5BCE0}" type="pres">
      <dgm:prSet presAssocID="{949D4002-DE97-4E6A-B31A-3D0F67117ED3}" presName="linNode" presStyleCnt="0"/>
      <dgm:spPr/>
      <dgm:t>
        <a:bodyPr/>
        <a:lstStyle/>
        <a:p>
          <a:endParaRPr lang="en-PH"/>
        </a:p>
      </dgm:t>
    </dgm:pt>
    <dgm:pt modelId="{98A022AF-85C0-4970-B7D9-A3CD2C332178}" type="pres">
      <dgm:prSet presAssocID="{949D4002-DE97-4E6A-B31A-3D0F67117ED3}" presName="parentText" presStyleLbl="node1" presStyleIdx="1" presStyleCnt="3" custLinFactNeighborX="-2894" custLinFactNeighborY="-665">
        <dgm:presLayoutVars>
          <dgm:chMax val="1"/>
          <dgm:bulletEnabled val="1"/>
        </dgm:presLayoutVars>
      </dgm:prSet>
      <dgm:spPr/>
      <dgm:t>
        <a:bodyPr/>
        <a:lstStyle/>
        <a:p>
          <a:endParaRPr lang="en-PH"/>
        </a:p>
      </dgm:t>
    </dgm:pt>
    <dgm:pt modelId="{9E6E9A30-228F-4709-9632-A542550AE200}" type="pres">
      <dgm:prSet presAssocID="{949D4002-DE97-4E6A-B31A-3D0F67117ED3}" presName="descendantText" presStyleLbl="alignAccFollowNode1" presStyleIdx="1" presStyleCnt="3" custLinFactNeighborX="-309" custLinFactNeighborY="-271">
        <dgm:presLayoutVars>
          <dgm:bulletEnabled val="1"/>
        </dgm:presLayoutVars>
      </dgm:prSet>
      <dgm:spPr/>
      <dgm:t>
        <a:bodyPr/>
        <a:lstStyle/>
        <a:p>
          <a:endParaRPr lang="en-PH"/>
        </a:p>
      </dgm:t>
    </dgm:pt>
    <dgm:pt modelId="{CADD767B-5DAD-4037-ADB2-02EF8B94D0F2}" type="pres">
      <dgm:prSet presAssocID="{E8BDA944-8357-4BEE-B684-6859D9C2F7FF}" presName="sp" presStyleCnt="0"/>
      <dgm:spPr/>
      <dgm:t>
        <a:bodyPr/>
        <a:lstStyle/>
        <a:p>
          <a:endParaRPr lang="en-PH"/>
        </a:p>
      </dgm:t>
    </dgm:pt>
    <dgm:pt modelId="{AB8750FB-39C8-403E-AE56-82108339D812}" type="pres">
      <dgm:prSet presAssocID="{55C0744B-26A0-432C-9ED9-E03D054717F9}" presName="linNode" presStyleCnt="0"/>
      <dgm:spPr/>
      <dgm:t>
        <a:bodyPr/>
        <a:lstStyle/>
        <a:p>
          <a:endParaRPr lang="en-PH"/>
        </a:p>
      </dgm:t>
    </dgm:pt>
    <dgm:pt modelId="{6FF0F0F1-192C-410D-9A1B-7ECBFBDE666D}" type="pres">
      <dgm:prSet presAssocID="{55C0744B-26A0-432C-9ED9-E03D054717F9}" presName="parentText" presStyleLbl="node1" presStyleIdx="2" presStyleCnt="3">
        <dgm:presLayoutVars>
          <dgm:chMax val="1"/>
          <dgm:bulletEnabled val="1"/>
        </dgm:presLayoutVars>
      </dgm:prSet>
      <dgm:spPr/>
      <dgm:t>
        <a:bodyPr/>
        <a:lstStyle/>
        <a:p>
          <a:endParaRPr lang="en-PH"/>
        </a:p>
      </dgm:t>
    </dgm:pt>
    <dgm:pt modelId="{C3996E1C-15BE-42B7-BDF5-5F90D559E0E3}" type="pres">
      <dgm:prSet presAssocID="{55C0744B-26A0-432C-9ED9-E03D054717F9}" presName="descendantText" presStyleLbl="alignAccFollowNode1" presStyleIdx="2" presStyleCnt="3">
        <dgm:presLayoutVars>
          <dgm:bulletEnabled val="1"/>
        </dgm:presLayoutVars>
      </dgm:prSet>
      <dgm:spPr/>
      <dgm:t>
        <a:bodyPr/>
        <a:lstStyle/>
        <a:p>
          <a:endParaRPr lang="en-PH"/>
        </a:p>
      </dgm:t>
    </dgm:pt>
  </dgm:ptLst>
  <dgm:cxnLst>
    <dgm:cxn modelId="{E19FE44D-081A-4CC0-BE01-C48AB37BCB79}" type="presOf" srcId="{9C5EE4EA-EE27-4496-9FE9-CE1AD3F04CAE}" destId="{3E70D985-C549-45E2-AA9C-53BBECAEEC4D}" srcOrd="0" destOrd="0" presId="urn:microsoft.com/office/officeart/2005/8/layout/vList5"/>
    <dgm:cxn modelId="{6AD8FBC0-8756-475B-B4AE-8701AB0B961B}" type="presOf" srcId="{765197FB-81CE-47D4-AC6A-BA1130247ADD}" destId="{3E70D985-C549-45E2-AA9C-53BBECAEEC4D}" srcOrd="0" destOrd="1" presId="urn:microsoft.com/office/officeart/2005/8/layout/vList5"/>
    <dgm:cxn modelId="{81515A7E-93E3-4AF4-A0D7-77C0292B61CD}" srcId="{36015AFB-5DD4-4074-B50D-DF4C00034910}" destId="{9C5EE4EA-EE27-4496-9FE9-CE1AD3F04CAE}" srcOrd="0" destOrd="0" parTransId="{70E999FD-83E2-4E7F-ABC4-F8377D1C51D6}" sibTransId="{1FE0A648-57BC-4F6E-86C0-182935BE4855}"/>
    <dgm:cxn modelId="{8900E43E-5A0F-445D-8E46-0C0641DCF797}" type="presOf" srcId="{8449A954-3241-4F5A-A357-3909980088D6}" destId="{C0B3B241-0ED5-420D-A4BB-483D9A635FF8}" srcOrd="0" destOrd="0" presId="urn:microsoft.com/office/officeart/2005/8/layout/vList5"/>
    <dgm:cxn modelId="{9EC01959-398B-4CCE-954C-0442BA2008C8}" type="presOf" srcId="{949D4002-DE97-4E6A-B31A-3D0F67117ED3}" destId="{98A022AF-85C0-4970-B7D9-A3CD2C332178}" srcOrd="0" destOrd="0" presId="urn:microsoft.com/office/officeart/2005/8/layout/vList5"/>
    <dgm:cxn modelId="{1F7EA9E3-F5EA-4DF7-92A5-B99BE0A7D76F}" srcId="{36015AFB-5DD4-4074-B50D-DF4C00034910}" destId="{765197FB-81CE-47D4-AC6A-BA1130247ADD}" srcOrd="1" destOrd="0" parTransId="{D4AD741B-EE97-4845-B832-FE900275A0EF}" sibTransId="{8E1BE5B4-9546-4923-BF15-061DB32A8684}"/>
    <dgm:cxn modelId="{556B922D-6222-46D4-819E-B37AE9040A6B}" srcId="{36015AFB-5DD4-4074-B50D-DF4C00034910}" destId="{2206CDD3-8B40-4F1A-BA43-44694984854E}" srcOrd="2" destOrd="0" parTransId="{B2046BC1-9384-44D7-8FE5-A7A4C8180F59}" sibTransId="{F2ADC77D-4FFD-4A50-B300-6E5D2174DF62}"/>
    <dgm:cxn modelId="{BEE2F383-84BC-49B7-8F43-8A5516D9D714}" srcId="{949D4002-DE97-4E6A-B31A-3D0F67117ED3}" destId="{BE6776F9-E55D-4289-AD9E-4D70725E0D6D}" srcOrd="0" destOrd="0" parTransId="{888CD52A-BD64-4B06-9FCB-6B28A3AD98C1}" sibTransId="{1FE15686-34B9-4D54-9748-961A33260F42}"/>
    <dgm:cxn modelId="{3A61351E-0619-4E7E-87FC-7CF95DAF35F7}" srcId="{55C0744B-26A0-432C-9ED9-E03D054717F9}" destId="{22643DE6-6471-4ABE-BF9E-0F7F0AF3D0DA}" srcOrd="1" destOrd="0" parTransId="{B91FA79D-F1D5-48B2-A6A3-060B1E698E8F}" sibTransId="{873DBA4B-0F40-4E65-B7F4-480657C13D97}"/>
    <dgm:cxn modelId="{BC830618-A01D-44B9-9166-265028CA7019}" srcId="{8449A954-3241-4F5A-A357-3909980088D6}" destId="{36015AFB-5DD4-4074-B50D-DF4C00034910}" srcOrd="0" destOrd="0" parTransId="{1BC46E9C-3460-4FA0-82C1-C11E2E7426B7}" sibTransId="{904AD22A-271F-4C9C-A86C-81A76E17AE16}"/>
    <dgm:cxn modelId="{BEB9D7CC-7504-4789-BE08-26A0B584D2B3}" type="presOf" srcId="{2206CDD3-8B40-4F1A-BA43-44694984854E}" destId="{3E70D985-C549-45E2-AA9C-53BBECAEEC4D}" srcOrd="0" destOrd="2" presId="urn:microsoft.com/office/officeart/2005/8/layout/vList5"/>
    <dgm:cxn modelId="{9B19A273-7CE2-4D26-BFED-2F7F845966B1}" srcId="{8449A954-3241-4F5A-A357-3909980088D6}" destId="{949D4002-DE97-4E6A-B31A-3D0F67117ED3}" srcOrd="1" destOrd="0" parTransId="{92070CB1-BA05-45C2-B227-B526D4A00BF3}" sibTransId="{E8BDA944-8357-4BEE-B684-6859D9C2F7FF}"/>
    <dgm:cxn modelId="{B75678B9-1F3F-4229-BE3D-990210D21EC3}" type="presOf" srcId="{A003E4D3-03DB-4A35-81F2-4CDD4A66C103}" destId="{C3996E1C-15BE-42B7-BDF5-5F90D559E0E3}" srcOrd="0" destOrd="0" presId="urn:microsoft.com/office/officeart/2005/8/layout/vList5"/>
    <dgm:cxn modelId="{38E9392F-5C4B-40D4-B0A3-BC6B218D3CB9}" type="presOf" srcId="{BE6776F9-E55D-4289-AD9E-4D70725E0D6D}" destId="{9E6E9A30-228F-4709-9632-A542550AE200}" srcOrd="0" destOrd="0" presId="urn:microsoft.com/office/officeart/2005/8/layout/vList5"/>
    <dgm:cxn modelId="{41E7F84F-2874-4948-8635-2F199FF10147}" type="presOf" srcId="{22643DE6-6471-4ABE-BF9E-0F7F0AF3D0DA}" destId="{C3996E1C-15BE-42B7-BDF5-5F90D559E0E3}" srcOrd="0" destOrd="1" presId="urn:microsoft.com/office/officeart/2005/8/layout/vList5"/>
    <dgm:cxn modelId="{6CD80529-E2E0-4354-84BE-4668F750CFC7}" type="presOf" srcId="{9395D129-F766-400B-820D-A23ACDAB08FA}" destId="{9E6E9A30-228F-4709-9632-A542550AE200}" srcOrd="0" destOrd="1" presId="urn:microsoft.com/office/officeart/2005/8/layout/vList5"/>
    <dgm:cxn modelId="{635B1114-A3A5-4F38-95E5-7500BA3D6E7C}" type="presOf" srcId="{36015AFB-5DD4-4074-B50D-DF4C00034910}" destId="{F497FC5B-462E-418A-97A5-082B08E7675A}" srcOrd="0" destOrd="0" presId="urn:microsoft.com/office/officeart/2005/8/layout/vList5"/>
    <dgm:cxn modelId="{39280B06-8D25-4D63-A381-F842E731BB4B}" type="presOf" srcId="{55C0744B-26A0-432C-9ED9-E03D054717F9}" destId="{6FF0F0F1-192C-410D-9A1B-7ECBFBDE666D}" srcOrd="0" destOrd="0" presId="urn:microsoft.com/office/officeart/2005/8/layout/vList5"/>
    <dgm:cxn modelId="{A77FBD78-7288-4E2E-B436-B2EC876AF4FF}" srcId="{949D4002-DE97-4E6A-B31A-3D0F67117ED3}" destId="{9395D129-F766-400B-820D-A23ACDAB08FA}" srcOrd="1" destOrd="0" parTransId="{83DF6DC4-583C-42D8-B1A3-2EE32F4E6DDD}" sibTransId="{CD72890A-7220-4A0D-80C3-37F9199C6679}"/>
    <dgm:cxn modelId="{279B2031-BC07-46B1-B9B9-39EC5F1FA795}" srcId="{8449A954-3241-4F5A-A357-3909980088D6}" destId="{55C0744B-26A0-432C-9ED9-E03D054717F9}" srcOrd="2" destOrd="0" parTransId="{174978A7-92A8-49DD-AB3B-0130E4159748}" sibTransId="{426F99B9-4F0A-4EF3-9358-6E6E48841025}"/>
    <dgm:cxn modelId="{7FF2182F-764C-4007-9FF5-650496A46A3B}" srcId="{55C0744B-26A0-432C-9ED9-E03D054717F9}" destId="{A003E4D3-03DB-4A35-81F2-4CDD4A66C103}" srcOrd="0" destOrd="0" parTransId="{817014F3-BF81-40EA-AE76-B1C9D1A463BC}" sibTransId="{7D30D83E-802C-4C88-BF0E-9286B6D0A3C6}"/>
    <dgm:cxn modelId="{806FFF5A-E054-47B1-A398-21465333E3B7}" type="presParOf" srcId="{C0B3B241-0ED5-420D-A4BB-483D9A635FF8}" destId="{AF66D653-199A-4006-B37A-BF8AA27D86F8}" srcOrd="0" destOrd="0" presId="urn:microsoft.com/office/officeart/2005/8/layout/vList5"/>
    <dgm:cxn modelId="{2F86B456-ED84-423A-8BF4-2BE99EA7FFC8}" type="presParOf" srcId="{AF66D653-199A-4006-B37A-BF8AA27D86F8}" destId="{F497FC5B-462E-418A-97A5-082B08E7675A}" srcOrd="0" destOrd="0" presId="urn:microsoft.com/office/officeart/2005/8/layout/vList5"/>
    <dgm:cxn modelId="{23402E6D-D472-4AF1-B843-4CBF968ADB1D}" type="presParOf" srcId="{AF66D653-199A-4006-B37A-BF8AA27D86F8}" destId="{3E70D985-C549-45E2-AA9C-53BBECAEEC4D}" srcOrd="1" destOrd="0" presId="urn:microsoft.com/office/officeart/2005/8/layout/vList5"/>
    <dgm:cxn modelId="{D9124F34-ADD6-403F-8C40-C9802861CE9A}" type="presParOf" srcId="{C0B3B241-0ED5-420D-A4BB-483D9A635FF8}" destId="{DB41ECE9-E406-4315-A3CA-EC41D2D6F40C}" srcOrd="1" destOrd="0" presId="urn:microsoft.com/office/officeart/2005/8/layout/vList5"/>
    <dgm:cxn modelId="{32DA264F-3D09-443E-8D56-D8312E1BD534}" type="presParOf" srcId="{C0B3B241-0ED5-420D-A4BB-483D9A635FF8}" destId="{6103F49E-7F1B-4247-827A-254DF0C5BCE0}" srcOrd="2" destOrd="0" presId="urn:microsoft.com/office/officeart/2005/8/layout/vList5"/>
    <dgm:cxn modelId="{95EF237D-F117-4CB2-9351-81C9F996B4D6}" type="presParOf" srcId="{6103F49E-7F1B-4247-827A-254DF0C5BCE0}" destId="{98A022AF-85C0-4970-B7D9-A3CD2C332178}" srcOrd="0" destOrd="0" presId="urn:microsoft.com/office/officeart/2005/8/layout/vList5"/>
    <dgm:cxn modelId="{3BAB2AFD-0DF8-4CE7-92C8-85BE4B0A0D12}" type="presParOf" srcId="{6103F49E-7F1B-4247-827A-254DF0C5BCE0}" destId="{9E6E9A30-228F-4709-9632-A542550AE200}" srcOrd="1" destOrd="0" presId="urn:microsoft.com/office/officeart/2005/8/layout/vList5"/>
    <dgm:cxn modelId="{3FA83540-298C-4C2B-94E3-AF6BE31BDE5D}" type="presParOf" srcId="{C0B3B241-0ED5-420D-A4BB-483D9A635FF8}" destId="{CADD767B-5DAD-4037-ADB2-02EF8B94D0F2}" srcOrd="3" destOrd="0" presId="urn:microsoft.com/office/officeart/2005/8/layout/vList5"/>
    <dgm:cxn modelId="{61FB26E3-3832-4D98-9338-6E463C22FE75}" type="presParOf" srcId="{C0B3B241-0ED5-420D-A4BB-483D9A635FF8}" destId="{AB8750FB-39C8-403E-AE56-82108339D812}" srcOrd="4" destOrd="0" presId="urn:microsoft.com/office/officeart/2005/8/layout/vList5"/>
    <dgm:cxn modelId="{2833911B-8105-4C1B-A3D4-C8F9FAC53150}" type="presParOf" srcId="{AB8750FB-39C8-403E-AE56-82108339D812}" destId="{6FF0F0F1-192C-410D-9A1B-7ECBFBDE666D}" srcOrd="0" destOrd="0" presId="urn:microsoft.com/office/officeart/2005/8/layout/vList5"/>
    <dgm:cxn modelId="{4422EED2-4C1A-4B76-BE3E-7CB7174CA4B7}" type="presParOf" srcId="{AB8750FB-39C8-403E-AE56-82108339D812}" destId="{C3996E1C-15BE-42B7-BDF5-5F90D559E0E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E56357B-90C2-4CDD-8DAD-94798B962D96}" type="doc">
      <dgm:prSet loTypeId="urn:microsoft.com/office/officeart/2005/8/layout/chevron2" loCatId="list" qsTypeId="urn:microsoft.com/office/officeart/2005/8/quickstyle/simple1" qsCatId="simple" csTypeId="urn:microsoft.com/office/officeart/2005/8/colors/colorful1#16" csCatId="colorful" phldr="1"/>
      <dgm:spPr/>
      <dgm:t>
        <a:bodyPr/>
        <a:lstStyle/>
        <a:p>
          <a:endParaRPr lang="en-PH"/>
        </a:p>
      </dgm:t>
    </dgm:pt>
    <dgm:pt modelId="{DED5918D-85A2-4739-8BC1-4D96D6DC96BD}">
      <dgm:prSet phldrT="[Text]"/>
      <dgm:spPr/>
      <dgm:t>
        <a:bodyPr/>
        <a:lstStyle/>
        <a:p>
          <a:r>
            <a:rPr lang="fr-BE" dirty="0" smtClean="0"/>
            <a:t> </a:t>
          </a:r>
          <a:endParaRPr lang="en-PH" dirty="0"/>
        </a:p>
      </dgm:t>
    </dgm:pt>
    <dgm:pt modelId="{3795BA32-1EBF-46F1-9F95-175EF8DE63DF}" type="parTrans" cxnId="{78E4BEEC-3666-4829-90B4-ED70297656EC}">
      <dgm:prSet/>
      <dgm:spPr/>
      <dgm:t>
        <a:bodyPr/>
        <a:lstStyle/>
        <a:p>
          <a:endParaRPr lang="en-PH"/>
        </a:p>
      </dgm:t>
    </dgm:pt>
    <dgm:pt modelId="{54BC4859-281F-4E8B-BC7C-9566E07F0925}" type="sibTrans" cxnId="{78E4BEEC-3666-4829-90B4-ED70297656EC}">
      <dgm:prSet/>
      <dgm:spPr/>
      <dgm:t>
        <a:bodyPr/>
        <a:lstStyle/>
        <a:p>
          <a:endParaRPr lang="en-PH"/>
        </a:p>
      </dgm:t>
    </dgm:pt>
    <dgm:pt modelId="{E960ABB3-205C-4C9F-9772-37B7E3632F2A}">
      <dgm:prSet phldrT="[Text]"/>
      <dgm:spPr/>
      <dgm:t>
        <a:bodyPr/>
        <a:lstStyle/>
        <a:p>
          <a:r>
            <a:rPr lang="en-PH" dirty="0" err="1" smtClean="0"/>
            <a:t>Ottime</a:t>
          </a:r>
          <a:r>
            <a:rPr lang="en-PH" dirty="0" smtClean="0"/>
            <a:t> </a:t>
          </a:r>
          <a:r>
            <a:rPr lang="it-IT" dirty="0" smtClean="0"/>
            <a:t>opportunità di investimento nel settore (e</a:t>
          </a:r>
          <a:r>
            <a:rPr lang="en-PH" dirty="0" smtClean="0"/>
            <a:t>s. </a:t>
          </a:r>
          <a:r>
            <a:rPr lang="en-PH" dirty="0" err="1" smtClean="0"/>
            <a:t>l’industria</a:t>
          </a:r>
          <a:r>
            <a:rPr lang="en-PH" dirty="0" smtClean="0"/>
            <a:t> </a:t>
          </a:r>
          <a:r>
            <a:rPr lang="en-PH" dirty="0" err="1" smtClean="0"/>
            <a:t>giapponese</a:t>
          </a:r>
          <a:r>
            <a:rPr lang="en-PH" dirty="0" smtClean="0"/>
            <a:t> ha </a:t>
          </a:r>
          <a:r>
            <a:rPr lang="en-PH" dirty="0" err="1" smtClean="0"/>
            <a:t>investito</a:t>
          </a:r>
          <a:r>
            <a:rPr lang="en-PH" dirty="0" smtClean="0"/>
            <a:t> 580 </a:t>
          </a:r>
          <a:r>
            <a:rPr lang="en-PH" dirty="0" err="1" smtClean="0"/>
            <a:t>milioni</a:t>
          </a:r>
          <a:r>
            <a:rPr lang="en-PH" dirty="0" smtClean="0"/>
            <a:t> di EURO </a:t>
          </a:r>
          <a:r>
            <a:rPr lang="en-PH" dirty="0" err="1" smtClean="0"/>
            <a:t>nel</a:t>
          </a:r>
          <a:r>
            <a:rPr lang="en-PH" dirty="0" smtClean="0"/>
            <a:t> 2013)</a:t>
          </a:r>
          <a:endParaRPr lang="en-PH" dirty="0"/>
        </a:p>
      </dgm:t>
    </dgm:pt>
    <dgm:pt modelId="{3EF9C9E2-01DF-45A1-BA84-2E1A964F2EE2}" type="parTrans" cxnId="{2753D358-F193-4C13-B5E1-F0515EC79E98}">
      <dgm:prSet/>
      <dgm:spPr/>
      <dgm:t>
        <a:bodyPr/>
        <a:lstStyle/>
        <a:p>
          <a:endParaRPr lang="en-PH"/>
        </a:p>
      </dgm:t>
    </dgm:pt>
    <dgm:pt modelId="{015E51C1-3FE3-4D59-83D6-C36F517742AD}" type="sibTrans" cxnId="{2753D358-F193-4C13-B5E1-F0515EC79E98}">
      <dgm:prSet/>
      <dgm:spPr/>
      <dgm:t>
        <a:bodyPr/>
        <a:lstStyle/>
        <a:p>
          <a:endParaRPr lang="en-PH"/>
        </a:p>
      </dgm:t>
    </dgm:pt>
    <dgm:pt modelId="{2958DCEA-BA3F-4908-BF80-15B8BDF6BDB9}">
      <dgm:prSet phldrT="[Text]"/>
      <dgm:spPr/>
      <dgm:t>
        <a:bodyPr/>
        <a:lstStyle/>
        <a:p>
          <a:r>
            <a:rPr lang="en-PH" dirty="0" err="1" smtClean="0"/>
            <a:t>Settore</a:t>
          </a:r>
          <a:r>
            <a:rPr lang="en-PH" dirty="0" smtClean="0"/>
            <a:t> </a:t>
          </a:r>
          <a:r>
            <a:rPr lang="en-PH" dirty="0" err="1" smtClean="0"/>
            <a:t>che</a:t>
          </a:r>
          <a:r>
            <a:rPr lang="en-PH" dirty="0" smtClean="0"/>
            <a:t> pone in </a:t>
          </a:r>
          <a:r>
            <a:rPr lang="en-PH" dirty="0" err="1" smtClean="0"/>
            <a:t>competizione</a:t>
          </a:r>
          <a:r>
            <a:rPr lang="en-PH" dirty="0" smtClean="0"/>
            <a:t> le </a:t>
          </a:r>
          <a:r>
            <a:rPr lang="en-PH" dirty="0" err="1" smtClean="0"/>
            <a:t>Filippine</a:t>
          </a:r>
          <a:r>
            <a:rPr lang="en-PH" dirty="0" smtClean="0"/>
            <a:t> con </a:t>
          </a:r>
          <a:r>
            <a:rPr lang="en-PH" dirty="0" err="1" smtClean="0"/>
            <a:t>diversi</a:t>
          </a:r>
          <a:r>
            <a:rPr lang="en-PH" dirty="0" smtClean="0"/>
            <a:t> </a:t>
          </a:r>
          <a:r>
            <a:rPr lang="en-PH" dirty="0" err="1" smtClean="0"/>
            <a:t>paesi</a:t>
          </a:r>
          <a:r>
            <a:rPr lang="en-PH" dirty="0" smtClean="0"/>
            <a:t> </a:t>
          </a:r>
          <a:r>
            <a:rPr lang="en-PH" dirty="0" err="1" smtClean="0"/>
            <a:t>asiatici</a:t>
          </a:r>
          <a:endParaRPr lang="en-PH" dirty="0"/>
        </a:p>
      </dgm:t>
    </dgm:pt>
    <dgm:pt modelId="{77AA9CEF-CE6A-424A-8D54-9B5ACAF93B13}" type="parTrans" cxnId="{A50483DF-36B3-4C97-8E09-5284565DA2EE}">
      <dgm:prSet/>
      <dgm:spPr/>
      <dgm:t>
        <a:bodyPr/>
        <a:lstStyle/>
        <a:p>
          <a:endParaRPr lang="en-PH"/>
        </a:p>
      </dgm:t>
    </dgm:pt>
    <dgm:pt modelId="{6951ACB7-E476-42A8-87E6-AAF784DADEBE}" type="sibTrans" cxnId="{A50483DF-36B3-4C97-8E09-5284565DA2EE}">
      <dgm:prSet/>
      <dgm:spPr/>
      <dgm:t>
        <a:bodyPr/>
        <a:lstStyle/>
        <a:p>
          <a:endParaRPr lang="en-PH"/>
        </a:p>
      </dgm:t>
    </dgm:pt>
    <dgm:pt modelId="{00615EA8-09EF-4D9A-8CC9-D750F692340C}">
      <dgm:prSet phldrT="[Text]"/>
      <dgm:spPr/>
      <dgm:t>
        <a:bodyPr/>
        <a:lstStyle/>
        <a:p>
          <a:r>
            <a:rPr lang="fr-BE" dirty="0" smtClean="0"/>
            <a:t> </a:t>
          </a:r>
          <a:endParaRPr lang="en-PH" dirty="0"/>
        </a:p>
      </dgm:t>
    </dgm:pt>
    <dgm:pt modelId="{194455A3-A0D3-49F5-8A86-1A417C211A59}" type="parTrans" cxnId="{84AACDA7-2FDC-44FF-978D-1A49965ADA4E}">
      <dgm:prSet/>
      <dgm:spPr/>
      <dgm:t>
        <a:bodyPr/>
        <a:lstStyle/>
        <a:p>
          <a:endParaRPr lang="en-PH"/>
        </a:p>
      </dgm:t>
    </dgm:pt>
    <dgm:pt modelId="{C90A4FF8-9511-4ACE-9C68-E48AA40D81A3}" type="sibTrans" cxnId="{84AACDA7-2FDC-44FF-978D-1A49965ADA4E}">
      <dgm:prSet/>
      <dgm:spPr/>
      <dgm:t>
        <a:bodyPr/>
        <a:lstStyle/>
        <a:p>
          <a:endParaRPr lang="en-PH"/>
        </a:p>
      </dgm:t>
    </dgm:pt>
    <dgm:pt modelId="{2683F376-0674-4EFB-B6F0-40B05F968126}">
      <dgm:prSet phldrT="[Text]"/>
      <dgm:spPr/>
      <dgm:t>
        <a:bodyPr/>
        <a:lstStyle/>
        <a:p>
          <a:r>
            <a:rPr lang="en-US" dirty="0" smtClean="0"/>
            <a:t>Il </a:t>
          </a:r>
          <a:r>
            <a:rPr lang="en-US" dirty="0" err="1" smtClean="0"/>
            <a:t>governo</a:t>
          </a:r>
          <a:r>
            <a:rPr lang="en-US" dirty="0" smtClean="0"/>
            <a:t> </a:t>
          </a:r>
          <a:r>
            <a:rPr lang="en-US" dirty="0" err="1" smtClean="0"/>
            <a:t>ed</a:t>
          </a:r>
          <a:r>
            <a:rPr lang="en-US" dirty="0" smtClean="0"/>
            <a:t> </a:t>
          </a:r>
          <a:r>
            <a:rPr lang="en-US" dirty="0" err="1" smtClean="0"/>
            <a:t>il</a:t>
          </a:r>
          <a:r>
            <a:rPr lang="en-US" dirty="0" smtClean="0"/>
            <a:t> </a:t>
          </a:r>
          <a:r>
            <a:rPr lang="en-US" dirty="0" err="1" smtClean="0"/>
            <a:t>settore</a:t>
          </a:r>
          <a:r>
            <a:rPr lang="en-US" dirty="0" smtClean="0"/>
            <a:t> </a:t>
          </a:r>
          <a:r>
            <a:rPr lang="en-US" dirty="0" err="1" smtClean="0"/>
            <a:t>privato</a:t>
          </a:r>
          <a:r>
            <a:rPr lang="en-US" dirty="0" smtClean="0"/>
            <a:t> </a:t>
          </a:r>
          <a:r>
            <a:rPr lang="en-US" dirty="0" err="1" smtClean="0"/>
            <a:t>hanno</a:t>
          </a:r>
          <a:r>
            <a:rPr lang="en-US" dirty="0" smtClean="0"/>
            <a:t> </a:t>
          </a:r>
          <a:r>
            <a:rPr lang="en-US" dirty="0" err="1" smtClean="0"/>
            <a:t>lanciato</a:t>
          </a:r>
          <a:r>
            <a:rPr lang="en-US" dirty="0" smtClean="0"/>
            <a:t> diverse </a:t>
          </a:r>
          <a:r>
            <a:rPr lang="en-US" dirty="0" err="1" smtClean="0"/>
            <a:t>strategie</a:t>
          </a:r>
          <a:r>
            <a:rPr lang="en-US" dirty="0" smtClean="0"/>
            <a:t> per dare </a:t>
          </a:r>
          <a:r>
            <a:rPr lang="en-US" dirty="0" err="1" smtClean="0"/>
            <a:t>una</a:t>
          </a:r>
          <a:r>
            <a:rPr lang="en-US" dirty="0" smtClean="0"/>
            <a:t> </a:t>
          </a:r>
          <a:r>
            <a:rPr lang="en-US" dirty="0" err="1" smtClean="0"/>
            <a:t>spinta</a:t>
          </a:r>
          <a:r>
            <a:rPr lang="en-US" dirty="0" smtClean="0"/>
            <a:t> al </a:t>
          </a:r>
          <a:r>
            <a:rPr lang="en-US" dirty="0" err="1" smtClean="0"/>
            <a:t>settore</a:t>
          </a:r>
          <a:r>
            <a:rPr lang="en-US" dirty="0" smtClean="0"/>
            <a:t> </a:t>
          </a:r>
          <a:r>
            <a:rPr lang="en-US" dirty="0" err="1" smtClean="0"/>
            <a:t>manifatturiero</a:t>
          </a:r>
          <a:endParaRPr lang="en-PH" dirty="0"/>
        </a:p>
      </dgm:t>
    </dgm:pt>
    <dgm:pt modelId="{80FED963-AECF-4ED7-B0D4-40C5BAB7DEAD}" type="parTrans" cxnId="{AF698FFD-FB64-4223-9AEC-79EEF4FFF35B}">
      <dgm:prSet/>
      <dgm:spPr/>
      <dgm:t>
        <a:bodyPr/>
        <a:lstStyle/>
        <a:p>
          <a:endParaRPr lang="en-PH"/>
        </a:p>
      </dgm:t>
    </dgm:pt>
    <dgm:pt modelId="{5936591C-14B6-4287-871B-341CE517582C}" type="sibTrans" cxnId="{AF698FFD-FB64-4223-9AEC-79EEF4FFF35B}">
      <dgm:prSet/>
      <dgm:spPr/>
      <dgm:t>
        <a:bodyPr/>
        <a:lstStyle/>
        <a:p>
          <a:endParaRPr lang="en-PH"/>
        </a:p>
      </dgm:t>
    </dgm:pt>
    <dgm:pt modelId="{D19E3153-7798-4A89-93AE-EFE63AE6486F}">
      <dgm:prSet phldrT="[Text]"/>
      <dgm:spPr/>
      <dgm:t>
        <a:bodyPr/>
        <a:lstStyle/>
        <a:p>
          <a:endParaRPr lang="en-PH" dirty="0"/>
        </a:p>
      </dgm:t>
    </dgm:pt>
    <dgm:pt modelId="{EB5223A2-8151-4CFA-AB68-85C9A91C9EAB}" type="sibTrans" cxnId="{2D29AFB8-1669-48D9-A3E6-3D75CADC2675}">
      <dgm:prSet/>
      <dgm:spPr/>
      <dgm:t>
        <a:bodyPr/>
        <a:lstStyle/>
        <a:p>
          <a:endParaRPr lang="en-PH"/>
        </a:p>
      </dgm:t>
    </dgm:pt>
    <dgm:pt modelId="{5D49009D-60EF-45CA-B1C2-E2FB5B129FF2}" type="parTrans" cxnId="{2D29AFB8-1669-48D9-A3E6-3D75CADC2675}">
      <dgm:prSet/>
      <dgm:spPr/>
      <dgm:t>
        <a:bodyPr/>
        <a:lstStyle/>
        <a:p>
          <a:endParaRPr lang="en-PH"/>
        </a:p>
      </dgm:t>
    </dgm:pt>
    <dgm:pt modelId="{208E5483-0FFD-4489-8BB2-035E1CAF6051}">
      <dgm:prSet phldrT="[Text]"/>
      <dgm:spPr/>
      <dgm:t>
        <a:bodyPr/>
        <a:lstStyle/>
        <a:p>
          <a:r>
            <a:rPr lang="en-PH" dirty="0" smtClean="0"/>
            <a:t>Le </a:t>
          </a:r>
          <a:r>
            <a:rPr lang="en-PH" dirty="0" err="1" smtClean="0"/>
            <a:t>Filippine</a:t>
          </a:r>
          <a:r>
            <a:rPr lang="en-PH" dirty="0" smtClean="0"/>
            <a:t> </a:t>
          </a:r>
          <a:r>
            <a:rPr lang="en-PH" dirty="0" err="1" smtClean="0"/>
            <a:t>hanno</a:t>
          </a:r>
          <a:r>
            <a:rPr lang="en-PH" dirty="0" smtClean="0"/>
            <a:t> </a:t>
          </a:r>
          <a:r>
            <a:rPr lang="en-PH" dirty="0" err="1" smtClean="0"/>
            <a:t>il</a:t>
          </a:r>
          <a:r>
            <a:rPr lang="en-PH" dirty="0" smtClean="0"/>
            <a:t> </a:t>
          </a:r>
          <a:r>
            <a:rPr lang="en-PH" dirty="0" err="1" smtClean="0"/>
            <a:t>potenziale</a:t>
          </a:r>
          <a:r>
            <a:rPr lang="en-PH" dirty="0" smtClean="0"/>
            <a:t> per </a:t>
          </a:r>
          <a:r>
            <a:rPr lang="en-PH" dirty="0" err="1" smtClean="0"/>
            <a:t>diventare</a:t>
          </a:r>
          <a:r>
            <a:rPr lang="en-PH" dirty="0" smtClean="0"/>
            <a:t> </a:t>
          </a:r>
          <a:r>
            <a:rPr lang="en-PH" dirty="0" err="1" smtClean="0"/>
            <a:t>il</a:t>
          </a:r>
          <a:r>
            <a:rPr lang="en-PH" dirty="0" smtClean="0"/>
            <a:t> polo </a:t>
          </a:r>
          <a:r>
            <a:rPr lang="en-PH" dirty="0" err="1" smtClean="0"/>
            <a:t>manifatturiero</a:t>
          </a:r>
          <a:r>
            <a:rPr lang="en-PH" dirty="0" smtClean="0"/>
            <a:t> </a:t>
          </a:r>
          <a:r>
            <a:rPr lang="en-PH" dirty="0" err="1" smtClean="0"/>
            <a:t>all’interno</a:t>
          </a:r>
          <a:r>
            <a:rPr lang="en-PH" dirty="0" smtClean="0"/>
            <a:t> del </a:t>
          </a:r>
          <a:r>
            <a:rPr lang="en-PH" dirty="0" err="1" smtClean="0"/>
            <a:t>mercato</a:t>
          </a:r>
          <a:r>
            <a:rPr lang="en-PH" dirty="0" smtClean="0"/>
            <a:t> </a:t>
          </a:r>
          <a:r>
            <a:rPr lang="en-PH" dirty="0" err="1" smtClean="0"/>
            <a:t>Sud</a:t>
          </a:r>
          <a:r>
            <a:rPr lang="en-PH" dirty="0" smtClean="0"/>
            <a:t>-Est </a:t>
          </a:r>
          <a:r>
            <a:rPr lang="en-PH" dirty="0" err="1" smtClean="0"/>
            <a:t>Asiatico</a:t>
          </a:r>
          <a:endParaRPr lang="en-PH" dirty="0"/>
        </a:p>
      </dgm:t>
    </dgm:pt>
    <dgm:pt modelId="{A8587D30-5801-42F9-A9F5-18EB51AEB5C0}" type="parTrans" cxnId="{01E37960-A511-4447-93B6-42AF7BF15236}">
      <dgm:prSet/>
      <dgm:spPr/>
      <dgm:t>
        <a:bodyPr/>
        <a:lstStyle/>
        <a:p>
          <a:endParaRPr lang="en-PH"/>
        </a:p>
      </dgm:t>
    </dgm:pt>
    <dgm:pt modelId="{A002176F-8684-47B1-858A-1075999F5D43}" type="sibTrans" cxnId="{01E37960-A511-4447-93B6-42AF7BF15236}">
      <dgm:prSet/>
      <dgm:spPr/>
      <dgm:t>
        <a:bodyPr/>
        <a:lstStyle/>
        <a:p>
          <a:endParaRPr lang="en-PH"/>
        </a:p>
      </dgm:t>
    </dgm:pt>
    <dgm:pt modelId="{4842777C-FEB8-4D86-980A-739516968EDD}">
      <dgm:prSet phldrT="[Text]"/>
      <dgm:spPr/>
      <dgm:t>
        <a:bodyPr/>
        <a:lstStyle/>
        <a:p>
          <a:endParaRPr lang="en-PH" dirty="0"/>
        </a:p>
      </dgm:t>
    </dgm:pt>
    <dgm:pt modelId="{640EAFEA-C3B5-4117-ADE8-4A8D221CED48}" type="parTrans" cxnId="{7D3950B8-29FB-4DF8-8B2A-6C332DE1AFF4}">
      <dgm:prSet/>
      <dgm:spPr/>
      <dgm:t>
        <a:bodyPr/>
        <a:lstStyle/>
        <a:p>
          <a:endParaRPr lang="en-PH"/>
        </a:p>
      </dgm:t>
    </dgm:pt>
    <dgm:pt modelId="{0DEBBCC6-2F2D-428A-9C43-CFBFFE7087E7}" type="sibTrans" cxnId="{7D3950B8-29FB-4DF8-8B2A-6C332DE1AFF4}">
      <dgm:prSet/>
      <dgm:spPr/>
      <dgm:t>
        <a:bodyPr/>
        <a:lstStyle/>
        <a:p>
          <a:endParaRPr lang="en-PH"/>
        </a:p>
      </dgm:t>
    </dgm:pt>
    <dgm:pt modelId="{5C48760E-A543-4734-B275-B718570C4934}" type="pres">
      <dgm:prSet presAssocID="{DE56357B-90C2-4CDD-8DAD-94798B962D96}" presName="linearFlow" presStyleCnt="0">
        <dgm:presLayoutVars>
          <dgm:dir/>
          <dgm:animLvl val="lvl"/>
          <dgm:resizeHandles val="exact"/>
        </dgm:presLayoutVars>
      </dgm:prSet>
      <dgm:spPr/>
      <dgm:t>
        <a:bodyPr/>
        <a:lstStyle/>
        <a:p>
          <a:endParaRPr lang="en-PH"/>
        </a:p>
      </dgm:t>
    </dgm:pt>
    <dgm:pt modelId="{4F89DEC0-E70D-4555-98D1-7F50CA07EB90}" type="pres">
      <dgm:prSet presAssocID="{DED5918D-85A2-4739-8BC1-4D96D6DC96BD}" presName="composite" presStyleCnt="0"/>
      <dgm:spPr/>
    </dgm:pt>
    <dgm:pt modelId="{7AF6D019-D8B9-4248-BB4C-90636953A65C}" type="pres">
      <dgm:prSet presAssocID="{DED5918D-85A2-4739-8BC1-4D96D6DC96BD}" presName="parentText" presStyleLbl="alignNode1" presStyleIdx="0" presStyleCnt="4">
        <dgm:presLayoutVars>
          <dgm:chMax val="1"/>
          <dgm:bulletEnabled val="1"/>
        </dgm:presLayoutVars>
      </dgm:prSet>
      <dgm:spPr/>
      <dgm:t>
        <a:bodyPr/>
        <a:lstStyle/>
        <a:p>
          <a:endParaRPr lang="en-PH"/>
        </a:p>
      </dgm:t>
    </dgm:pt>
    <dgm:pt modelId="{7AC61C1D-EE09-4D21-B768-14398EFD9F8B}" type="pres">
      <dgm:prSet presAssocID="{DED5918D-85A2-4739-8BC1-4D96D6DC96BD}" presName="descendantText" presStyleLbl="alignAcc1" presStyleIdx="0" presStyleCnt="4" custLinFactNeighborX="-409" custLinFactNeighborY="-37">
        <dgm:presLayoutVars>
          <dgm:bulletEnabled val="1"/>
        </dgm:presLayoutVars>
      </dgm:prSet>
      <dgm:spPr/>
      <dgm:t>
        <a:bodyPr/>
        <a:lstStyle/>
        <a:p>
          <a:endParaRPr lang="en-PH"/>
        </a:p>
      </dgm:t>
    </dgm:pt>
    <dgm:pt modelId="{CF40CF01-77E2-42A7-A74E-08BF43D53EB6}" type="pres">
      <dgm:prSet presAssocID="{54BC4859-281F-4E8B-BC7C-9566E07F0925}" presName="sp" presStyleCnt="0"/>
      <dgm:spPr/>
    </dgm:pt>
    <dgm:pt modelId="{3180339A-CCB4-42EC-8C8F-4C92DA25FC3E}" type="pres">
      <dgm:prSet presAssocID="{D19E3153-7798-4A89-93AE-EFE63AE6486F}" presName="composite" presStyleCnt="0"/>
      <dgm:spPr/>
    </dgm:pt>
    <dgm:pt modelId="{53FB2A96-9E88-4FF3-A510-A0FAB7FA7723}" type="pres">
      <dgm:prSet presAssocID="{D19E3153-7798-4A89-93AE-EFE63AE6486F}" presName="parentText" presStyleLbl="alignNode1" presStyleIdx="1" presStyleCnt="4">
        <dgm:presLayoutVars>
          <dgm:chMax val="1"/>
          <dgm:bulletEnabled val="1"/>
        </dgm:presLayoutVars>
      </dgm:prSet>
      <dgm:spPr/>
      <dgm:t>
        <a:bodyPr/>
        <a:lstStyle/>
        <a:p>
          <a:endParaRPr lang="en-PH"/>
        </a:p>
      </dgm:t>
    </dgm:pt>
    <dgm:pt modelId="{C70E8BBF-1ADD-4E72-B0B7-163524CFC544}" type="pres">
      <dgm:prSet presAssocID="{D19E3153-7798-4A89-93AE-EFE63AE6486F}" presName="descendantText" presStyleLbl="alignAcc1" presStyleIdx="1" presStyleCnt="4" custLinFactNeighborY="2094">
        <dgm:presLayoutVars>
          <dgm:bulletEnabled val="1"/>
        </dgm:presLayoutVars>
      </dgm:prSet>
      <dgm:spPr/>
      <dgm:t>
        <a:bodyPr/>
        <a:lstStyle/>
        <a:p>
          <a:endParaRPr lang="en-PH"/>
        </a:p>
      </dgm:t>
    </dgm:pt>
    <dgm:pt modelId="{8BF1F52F-470B-4A7A-921A-166DCE56C199}" type="pres">
      <dgm:prSet presAssocID="{EB5223A2-8151-4CFA-AB68-85C9A91C9EAB}" presName="sp" presStyleCnt="0"/>
      <dgm:spPr/>
    </dgm:pt>
    <dgm:pt modelId="{F8A26830-A348-4752-A010-9252E989249E}" type="pres">
      <dgm:prSet presAssocID="{00615EA8-09EF-4D9A-8CC9-D750F692340C}" presName="composite" presStyleCnt="0"/>
      <dgm:spPr/>
    </dgm:pt>
    <dgm:pt modelId="{F567F3EC-0F1A-4FC5-AF65-0B56B3953978}" type="pres">
      <dgm:prSet presAssocID="{00615EA8-09EF-4D9A-8CC9-D750F692340C}" presName="parentText" presStyleLbl="alignNode1" presStyleIdx="2" presStyleCnt="4">
        <dgm:presLayoutVars>
          <dgm:chMax val="1"/>
          <dgm:bulletEnabled val="1"/>
        </dgm:presLayoutVars>
      </dgm:prSet>
      <dgm:spPr/>
      <dgm:t>
        <a:bodyPr/>
        <a:lstStyle/>
        <a:p>
          <a:endParaRPr lang="en-PH"/>
        </a:p>
      </dgm:t>
    </dgm:pt>
    <dgm:pt modelId="{1B6E0676-0701-4944-8856-D9AF43165EC1}" type="pres">
      <dgm:prSet presAssocID="{00615EA8-09EF-4D9A-8CC9-D750F692340C}" presName="descendantText" presStyleLbl="alignAcc1" presStyleIdx="2" presStyleCnt="4">
        <dgm:presLayoutVars>
          <dgm:bulletEnabled val="1"/>
        </dgm:presLayoutVars>
      </dgm:prSet>
      <dgm:spPr/>
      <dgm:t>
        <a:bodyPr/>
        <a:lstStyle/>
        <a:p>
          <a:endParaRPr lang="en-PH"/>
        </a:p>
      </dgm:t>
    </dgm:pt>
    <dgm:pt modelId="{D4FD1DB5-E11D-467D-922F-2204A1E3EDEC}" type="pres">
      <dgm:prSet presAssocID="{C90A4FF8-9511-4ACE-9C68-E48AA40D81A3}" presName="sp" presStyleCnt="0"/>
      <dgm:spPr/>
    </dgm:pt>
    <dgm:pt modelId="{45E5D301-0DBF-46EF-B717-175D6026FE19}" type="pres">
      <dgm:prSet presAssocID="{4842777C-FEB8-4D86-980A-739516968EDD}" presName="composite" presStyleCnt="0"/>
      <dgm:spPr/>
    </dgm:pt>
    <dgm:pt modelId="{A0543B7F-12E1-4EB0-ADF7-952DABA69C29}" type="pres">
      <dgm:prSet presAssocID="{4842777C-FEB8-4D86-980A-739516968EDD}" presName="parentText" presStyleLbl="alignNode1" presStyleIdx="3" presStyleCnt="4">
        <dgm:presLayoutVars>
          <dgm:chMax val="1"/>
          <dgm:bulletEnabled val="1"/>
        </dgm:presLayoutVars>
      </dgm:prSet>
      <dgm:spPr/>
      <dgm:t>
        <a:bodyPr/>
        <a:lstStyle/>
        <a:p>
          <a:endParaRPr lang="en-PH"/>
        </a:p>
      </dgm:t>
    </dgm:pt>
    <dgm:pt modelId="{66EB4BE5-EF2B-4304-87F6-724624C2DDCB}" type="pres">
      <dgm:prSet presAssocID="{4842777C-FEB8-4D86-980A-739516968EDD}" presName="descendantText" presStyleLbl="alignAcc1" presStyleIdx="3" presStyleCnt="4">
        <dgm:presLayoutVars>
          <dgm:bulletEnabled val="1"/>
        </dgm:presLayoutVars>
      </dgm:prSet>
      <dgm:spPr/>
      <dgm:t>
        <a:bodyPr/>
        <a:lstStyle/>
        <a:p>
          <a:endParaRPr lang="en-PH"/>
        </a:p>
      </dgm:t>
    </dgm:pt>
  </dgm:ptLst>
  <dgm:cxnLst>
    <dgm:cxn modelId="{FB4431F5-1BBD-4975-8BB0-B4E70B8C0095}" type="presOf" srcId="{D19E3153-7798-4A89-93AE-EFE63AE6486F}" destId="{53FB2A96-9E88-4FF3-A510-A0FAB7FA7723}" srcOrd="0" destOrd="0" presId="urn:microsoft.com/office/officeart/2005/8/layout/chevron2"/>
    <dgm:cxn modelId="{EAB3C90D-7F87-40BA-A04D-0128FBE30493}" type="presOf" srcId="{208E5483-0FFD-4489-8BB2-035E1CAF6051}" destId="{66EB4BE5-EF2B-4304-87F6-724624C2DDCB}" srcOrd="0" destOrd="0" presId="urn:microsoft.com/office/officeart/2005/8/layout/chevron2"/>
    <dgm:cxn modelId="{4F302D94-CF3A-48C6-8FE6-4B9E9B0FE806}" type="presOf" srcId="{E960ABB3-205C-4C9F-9772-37B7E3632F2A}" destId="{7AC61C1D-EE09-4D21-B768-14398EFD9F8B}" srcOrd="0" destOrd="0" presId="urn:microsoft.com/office/officeart/2005/8/layout/chevron2"/>
    <dgm:cxn modelId="{C3194793-601A-4F11-ADC1-6CF82C87E951}" type="presOf" srcId="{2683F376-0674-4EFB-B6F0-40B05F968126}" destId="{1B6E0676-0701-4944-8856-D9AF43165EC1}" srcOrd="0" destOrd="0" presId="urn:microsoft.com/office/officeart/2005/8/layout/chevron2"/>
    <dgm:cxn modelId="{AC7DF07C-34A1-4D5B-A26C-A91AD7B190D7}" type="presOf" srcId="{00615EA8-09EF-4D9A-8CC9-D750F692340C}" destId="{F567F3EC-0F1A-4FC5-AF65-0B56B3953978}" srcOrd="0" destOrd="0" presId="urn:microsoft.com/office/officeart/2005/8/layout/chevron2"/>
    <dgm:cxn modelId="{E40BBB16-4C17-491D-BB7A-9F3383613A52}" type="presOf" srcId="{4842777C-FEB8-4D86-980A-739516968EDD}" destId="{A0543B7F-12E1-4EB0-ADF7-952DABA69C29}" srcOrd="0" destOrd="0" presId="urn:microsoft.com/office/officeart/2005/8/layout/chevron2"/>
    <dgm:cxn modelId="{AF698FFD-FB64-4223-9AEC-79EEF4FFF35B}" srcId="{00615EA8-09EF-4D9A-8CC9-D750F692340C}" destId="{2683F376-0674-4EFB-B6F0-40B05F968126}" srcOrd="0" destOrd="0" parTransId="{80FED963-AECF-4ED7-B0D4-40C5BAB7DEAD}" sibTransId="{5936591C-14B6-4287-871B-341CE517582C}"/>
    <dgm:cxn modelId="{8F383F22-FF31-4760-AE4F-175E4D04B621}" type="presOf" srcId="{DE56357B-90C2-4CDD-8DAD-94798B962D96}" destId="{5C48760E-A543-4734-B275-B718570C4934}" srcOrd="0" destOrd="0" presId="urn:microsoft.com/office/officeart/2005/8/layout/chevron2"/>
    <dgm:cxn modelId="{A11D2C22-8EE5-4884-8B50-AE88DF306BDB}" type="presOf" srcId="{2958DCEA-BA3F-4908-BF80-15B8BDF6BDB9}" destId="{C70E8BBF-1ADD-4E72-B0B7-163524CFC544}" srcOrd="0" destOrd="0" presId="urn:microsoft.com/office/officeart/2005/8/layout/chevron2"/>
    <dgm:cxn modelId="{78E4BEEC-3666-4829-90B4-ED70297656EC}" srcId="{DE56357B-90C2-4CDD-8DAD-94798B962D96}" destId="{DED5918D-85A2-4739-8BC1-4D96D6DC96BD}" srcOrd="0" destOrd="0" parTransId="{3795BA32-1EBF-46F1-9F95-175EF8DE63DF}" sibTransId="{54BC4859-281F-4E8B-BC7C-9566E07F0925}"/>
    <dgm:cxn modelId="{01E37960-A511-4447-93B6-42AF7BF15236}" srcId="{4842777C-FEB8-4D86-980A-739516968EDD}" destId="{208E5483-0FFD-4489-8BB2-035E1CAF6051}" srcOrd="0" destOrd="0" parTransId="{A8587D30-5801-42F9-A9F5-18EB51AEB5C0}" sibTransId="{A002176F-8684-47B1-858A-1075999F5D43}"/>
    <dgm:cxn modelId="{2D29AFB8-1669-48D9-A3E6-3D75CADC2675}" srcId="{DE56357B-90C2-4CDD-8DAD-94798B962D96}" destId="{D19E3153-7798-4A89-93AE-EFE63AE6486F}" srcOrd="1" destOrd="0" parTransId="{5D49009D-60EF-45CA-B1C2-E2FB5B129FF2}" sibTransId="{EB5223A2-8151-4CFA-AB68-85C9A91C9EAB}"/>
    <dgm:cxn modelId="{84AACDA7-2FDC-44FF-978D-1A49965ADA4E}" srcId="{DE56357B-90C2-4CDD-8DAD-94798B962D96}" destId="{00615EA8-09EF-4D9A-8CC9-D750F692340C}" srcOrd="2" destOrd="0" parTransId="{194455A3-A0D3-49F5-8A86-1A417C211A59}" sibTransId="{C90A4FF8-9511-4ACE-9C68-E48AA40D81A3}"/>
    <dgm:cxn modelId="{7D3950B8-29FB-4DF8-8B2A-6C332DE1AFF4}" srcId="{DE56357B-90C2-4CDD-8DAD-94798B962D96}" destId="{4842777C-FEB8-4D86-980A-739516968EDD}" srcOrd="3" destOrd="0" parTransId="{640EAFEA-C3B5-4117-ADE8-4A8D221CED48}" sibTransId="{0DEBBCC6-2F2D-428A-9C43-CFBFFE7087E7}"/>
    <dgm:cxn modelId="{2753D358-F193-4C13-B5E1-F0515EC79E98}" srcId="{DED5918D-85A2-4739-8BC1-4D96D6DC96BD}" destId="{E960ABB3-205C-4C9F-9772-37B7E3632F2A}" srcOrd="0" destOrd="0" parTransId="{3EF9C9E2-01DF-45A1-BA84-2E1A964F2EE2}" sibTransId="{015E51C1-3FE3-4D59-83D6-C36F517742AD}"/>
    <dgm:cxn modelId="{1F1E1AD4-6F1F-4F5F-B10C-DA4BA7E43404}" type="presOf" srcId="{DED5918D-85A2-4739-8BC1-4D96D6DC96BD}" destId="{7AF6D019-D8B9-4248-BB4C-90636953A65C}" srcOrd="0" destOrd="0" presId="urn:microsoft.com/office/officeart/2005/8/layout/chevron2"/>
    <dgm:cxn modelId="{A50483DF-36B3-4C97-8E09-5284565DA2EE}" srcId="{D19E3153-7798-4A89-93AE-EFE63AE6486F}" destId="{2958DCEA-BA3F-4908-BF80-15B8BDF6BDB9}" srcOrd="0" destOrd="0" parTransId="{77AA9CEF-CE6A-424A-8D54-9B5ACAF93B13}" sibTransId="{6951ACB7-E476-42A8-87E6-AAF784DADEBE}"/>
    <dgm:cxn modelId="{A030046D-8DD4-4AA3-98B1-8387963034D8}" type="presParOf" srcId="{5C48760E-A543-4734-B275-B718570C4934}" destId="{4F89DEC0-E70D-4555-98D1-7F50CA07EB90}" srcOrd="0" destOrd="0" presId="urn:microsoft.com/office/officeart/2005/8/layout/chevron2"/>
    <dgm:cxn modelId="{734C9265-E94E-479B-884F-34242E38B1CF}" type="presParOf" srcId="{4F89DEC0-E70D-4555-98D1-7F50CA07EB90}" destId="{7AF6D019-D8B9-4248-BB4C-90636953A65C}" srcOrd="0" destOrd="0" presId="urn:microsoft.com/office/officeart/2005/8/layout/chevron2"/>
    <dgm:cxn modelId="{B5C62F64-8D20-4CCF-B696-70AEAA583973}" type="presParOf" srcId="{4F89DEC0-E70D-4555-98D1-7F50CA07EB90}" destId="{7AC61C1D-EE09-4D21-B768-14398EFD9F8B}" srcOrd="1" destOrd="0" presId="urn:microsoft.com/office/officeart/2005/8/layout/chevron2"/>
    <dgm:cxn modelId="{956268C4-FC25-45A5-A128-63D3FBB2A0BA}" type="presParOf" srcId="{5C48760E-A543-4734-B275-B718570C4934}" destId="{CF40CF01-77E2-42A7-A74E-08BF43D53EB6}" srcOrd="1" destOrd="0" presId="urn:microsoft.com/office/officeart/2005/8/layout/chevron2"/>
    <dgm:cxn modelId="{E316526A-E9A2-4AD1-AC14-0B0C64664FBD}" type="presParOf" srcId="{5C48760E-A543-4734-B275-B718570C4934}" destId="{3180339A-CCB4-42EC-8C8F-4C92DA25FC3E}" srcOrd="2" destOrd="0" presId="urn:microsoft.com/office/officeart/2005/8/layout/chevron2"/>
    <dgm:cxn modelId="{70E5FACD-CC87-47C7-A0C5-16616A396072}" type="presParOf" srcId="{3180339A-CCB4-42EC-8C8F-4C92DA25FC3E}" destId="{53FB2A96-9E88-4FF3-A510-A0FAB7FA7723}" srcOrd="0" destOrd="0" presId="urn:microsoft.com/office/officeart/2005/8/layout/chevron2"/>
    <dgm:cxn modelId="{FF62EE64-E568-4C8F-B43B-AE25A632B69E}" type="presParOf" srcId="{3180339A-CCB4-42EC-8C8F-4C92DA25FC3E}" destId="{C70E8BBF-1ADD-4E72-B0B7-163524CFC544}" srcOrd="1" destOrd="0" presId="urn:microsoft.com/office/officeart/2005/8/layout/chevron2"/>
    <dgm:cxn modelId="{5914C615-F2F0-435E-B1DA-2EC11EE04A3E}" type="presParOf" srcId="{5C48760E-A543-4734-B275-B718570C4934}" destId="{8BF1F52F-470B-4A7A-921A-166DCE56C199}" srcOrd="3" destOrd="0" presId="urn:microsoft.com/office/officeart/2005/8/layout/chevron2"/>
    <dgm:cxn modelId="{D30C8964-8F2C-47D4-A63A-0DF633541B00}" type="presParOf" srcId="{5C48760E-A543-4734-B275-B718570C4934}" destId="{F8A26830-A348-4752-A010-9252E989249E}" srcOrd="4" destOrd="0" presId="urn:microsoft.com/office/officeart/2005/8/layout/chevron2"/>
    <dgm:cxn modelId="{A5528775-5FDF-4097-BBBB-21921C8DBDD7}" type="presParOf" srcId="{F8A26830-A348-4752-A010-9252E989249E}" destId="{F567F3EC-0F1A-4FC5-AF65-0B56B3953978}" srcOrd="0" destOrd="0" presId="urn:microsoft.com/office/officeart/2005/8/layout/chevron2"/>
    <dgm:cxn modelId="{84D880CE-5DE2-4DA4-A63B-68706D936D93}" type="presParOf" srcId="{F8A26830-A348-4752-A010-9252E989249E}" destId="{1B6E0676-0701-4944-8856-D9AF43165EC1}" srcOrd="1" destOrd="0" presId="urn:microsoft.com/office/officeart/2005/8/layout/chevron2"/>
    <dgm:cxn modelId="{6E107E04-92E4-4594-941A-D1B8BB6AE108}" type="presParOf" srcId="{5C48760E-A543-4734-B275-B718570C4934}" destId="{D4FD1DB5-E11D-467D-922F-2204A1E3EDEC}" srcOrd="5" destOrd="0" presId="urn:microsoft.com/office/officeart/2005/8/layout/chevron2"/>
    <dgm:cxn modelId="{217D9D20-38DE-4013-8900-57E1CB687F82}" type="presParOf" srcId="{5C48760E-A543-4734-B275-B718570C4934}" destId="{45E5D301-0DBF-46EF-B717-175D6026FE19}" srcOrd="6" destOrd="0" presId="urn:microsoft.com/office/officeart/2005/8/layout/chevron2"/>
    <dgm:cxn modelId="{1746622E-7FAE-440D-B499-AD234EA136C9}" type="presParOf" srcId="{45E5D301-0DBF-46EF-B717-175D6026FE19}" destId="{A0543B7F-12E1-4EB0-ADF7-952DABA69C29}" srcOrd="0" destOrd="0" presId="urn:microsoft.com/office/officeart/2005/8/layout/chevron2"/>
    <dgm:cxn modelId="{249239E7-EDBF-484E-B301-19B26E103363}" type="presParOf" srcId="{45E5D301-0DBF-46EF-B717-175D6026FE19}" destId="{66EB4BE5-EF2B-4304-87F6-724624C2DDC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83C4A-7F04-4D02-97AC-E9857C98770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PH"/>
        </a:p>
      </dgm:t>
    </dgm:pt>
    <dgm:pt modelId="{7849407D-CF82-41C4-889D-C2AFACD26F2B}">
      <dgm:prSet phldrT="[Text]"/>
      <dgm:spPr>
        <a:solidFill>
          <a:schemeClr val="accent2"/>
        </a:solidFill>
      </dgm:spPr>
      <dgm:t>
        <a:bodyPr/>
        <a:lstStyle/>
        <a:p>
          <a:r>
            <a:rPr lang="en-PH" b="1" dirty="0" smtClean="0"/>
            <a:t>BENI : </a:t>
          </a:r>
        </a:p>
        <a:p>
          <a:r>
            <a:rPr lang="en-PH" dirty="0" smtClean="0">
              <a:effectLst/>
              <a:latin typeface="Calibri"/>
              <a:ea typeface="Calibri"/>
              <a:cs typeface="Times New Roman"/>
            </a:rPr>
            <a:t>12.5 </a:t>
          </a:r>
          <a:r>
            <a:rPr lang="en-PH" dirty="0" err="1" smtClean="0">
              <a:effectLst/>
              <a:latin typeface="Calibri"/>
              <a:ea typeface="Calibri"/>
              <a:cs typeface="Times New Roman"/>
            </a:rPr>
            <a:t>Miliardi</a:t>
          </a:r>
          <a:r>
            <a:rPr lang="en-PH" dirty="0" smtClean="0">
              <a:effectLst/>
              <a:latin typeface="Calibri"/>
              <a:ea typeface="Calibri"/>
              <a:cs typeface="Times New Roman"/>
            </a:rPr>
            <a:t> di EURO </a:t>
          </a:r>
        </a:p>
        <a:p>
          <a:r>
            <a:rPr lang="en-PH" dirty="0" smtClean="0">
              <a:effectLst/>
              <a:latin typeface="Calibri"/>
              <a:ea typeface="Calibri"/>
              <a:cs typeface="Times New Roman"/>
            </a:rPr>
            <a:t>(</a:t>
          </a:r>
          <a:r>
            <a:rPr lang="en-PH" dirty="0" err="1" smtClean="0">
              <a:effectLst/>
              <a:latin typeface="Calibri"/>
              <a:ea typeface="Calibri"/>
              <a:cs typeface="Times New Roman"/>
            </a:rPr>
            <a:t>c</a:t>
          </a:r>
          <a:r>
            <a:rPr lang="en-PH" dirty="0" err="1" smtClean="0"/>
            <a:t>rescita</a:t>
          </a:r>
          <a:r>
            <a:rPr lang="en-PH" dirty="0" smtClean="0"/>
            <a:t> del 16% </a:t>
          </a:r>
          <a:r>
            <a:rPr lang="en-PH" dirty="0" err="1" smtClean="0"/>
            <a:t>nel</a:t>
          </a:r>
          <a:r>
            <a:rPr lang="en-PH" dirty="0" smtClean="0"/>
            <a:t> 2014)</a:t>
          </a:r>
          <a:endParaRPr lang="en-PH" dirty="0"/>
        </a:p>
      </dgm:t>
    </dgm:pt>
    <dgm:pt modelId="{3936A32E-A5AC-42DB-9E59-A3DF271423E4}" type="parTrans" cxnId="{3C352A3A-4DCE-4B5A-9882-24284BA67244}">
      <dgm:prSet/>
      <dgm:spPr/>
      <dgm:t>
        <a:bodyPr/>
        <a:lstStyle/>
        <a:p>
          <a:endParaRPr lang="en-PH"/>
        </a:p>
      </dgm:t>
    </dgm:pt>
    <dgm:pt modelId="{564DCDE4-DD45-4B08-8EBA-BA49D504341D}" type="sibTrans" cxnId="{3C352A3A-4DCE-4B5A-9882-24284BA67244}">
      <dgm:prSet/>
      <dgm:spPr/>
      <dgm:t>
        <a:bodyPr/>
        <a:lstStyle/>
        <a:p>
          <a:endParaRPr lang="en-PH"/>
        </a:p>
      </dgm:t>
    </dgm:pt>
    <dgm:pt modelId="{02AAF656-5BF7-4A66-BBF6-0D8409EEE684}">
      <dgm:prSet phldrT="[Text]"/>
      <dgm:spPr>
        <a:solidFill>
          <a:schemeClr val="accent3">
            <a:lumMod val="50000"/>
          </a:schemeClr>
        </a:solidFill>
      </dgm:spPr>
      <dgm:t>
        <a:bodyPr/>
        <a:lstStyle/>
        <a:p>
          <a:r>
            <a:rPr lang="en-PH" b="1" dirty="0" smtClean="0"/>
            <a:t>SERVIZI </a:t>
          </a:r>
          <a:r>
            <a:rPr lang="en-PH" b="0" dirty="0" smtClean="0"/>
            <a:t>(</a:t>
          </a:r>
          <a:r>
            <a:rPr lang="en-PH" dirty="0" err="1" smtClean="0">
              <a:effectLst/>
              <a:latin typeface="+mn-lt"/>
              <a:ea typeface="Calibri"/>
              <a:cs typeface="Times New Roman"/>
            </a:rPr>
            <a:t>Trasporti</a:t>
          </a:r>
          <a:r>
            <a:rPr lang="en-PH" dirty="0" smtClean="0">
              <a:effectLst/>
              <a:latin typeface="+mn-lt"/>
              <a:ea typeface="Calibri"/>
              <a:cs typeface="Times New Roman"/>
            </a:rPr>
            <a:t> via mare, </a:t>
          </a:r>
          <a:r>
            <a:rPr lang="en-PH" dirty="0" err="1" smtClean="0">
              <a:effectLst/>
              <a:latin typeface="+mn-lt"/>
              <a:ea typeface="Calibri"/>
              <a:cs typeface="Times New Roman"/>
            </a:rPr>
            <a:t>servizi</a:t>
          </a:r>
          <a:r>
            <a:rPr lang="en-PH" dirty="0" smtClean="0">
              <a:effectLst/>
              <a:latin typeface="+mn-lt"/>
              <a:ea typeface="Calibri"/>
              <a:cs typeface="Times New Roman"/>
            </a:rPr>
            <a:t> </a:t>
          </a:r>
          <a:r>
            <a:rPr lang="en-PH" dirty="0" err="1" smtClean="0">
              <a:effectLst/>
              <a:latin typeface="+mn-lt"/>
              <a:ea typeface="Calibri"/>
              <a:cs typeface="Times New Roman"/>
            </a:rPr>
            <a:t>turistici</a:t>
          </a:r>
          <a:r>
            <a:rPr lang="en-PH" dirty="0" smtClean="0">
              <a:effectLst/>
              <a:latin typeface="+mn-lt"/>
              <a:ea typeface="Calibri"/>
              <a:cs typeface="Times New Roman"/>
            </a:rPr>
            <a:t> e telecom. - </a:t>
          </a:r>
          <a:r>
            <a:rPr lang="en-PH" dirty="0" err="1" smtClean="0">
              <a:effectLst/>
              <a:latin typeface="+mn-lt"/>
              <a:ea typeface="Calibri"/>
              <a:cs typeface="Times New Roman"/>
            </a:rPr>
            <a:t>altri</a:t>
          </a:r>
          <a:r>
            <a:rPr lang="en-PH" dirty="0" smtClean="0">
              <a:effectLst/>
              <a:latin typeface="+mn-lt"/>
              <a:ea typeface="Calibri"/>
              <a:cs typeface="Times New Roman"/>
            </a:rPr>
            <a:t> </a:t>
          </a:r>
          <a:r>
            <a:rPr lang="en-PH" dirty="0" err="1" smtClean="0">
              <a:effectLst/>
              <a:latin typeface="+mn-lt"/>
              <a:ea typeface="Calibri"/>
              <a:cs typeface="Times New Roman"/>
            </a:rPr>
            <a:t>servizi</a:t>
          </a:r>
          <a:r>
            <a:rPr lang="en-PH" dirty="0" smtClean="0">
              <a:effectLst/>
              <a:latin typeface="+mn-lt"/>
              <a:ea typeface="Calibri"/>
              <a:cs typeface="Times New Roman"/>
            </a:rPr>
            <a:t> </a:t>
          </a:r>
          <a:r>
            <a:rPr lang="en-PH" dirty="0" err="1" smtClean="0">
              <a:effectLst/>
              <a:latin typeface="+mn-lt"/>
              <a:ea typeface="Calibri"/>
              <a:cs typeface="Times New Roman"/>
            </a:rPr>
            <a:t>commerciali</a:t>
          </a:r>
          <a:r>
            <a:rPr lang="en-PH" dirty="0" smtClean="0">
              <a:effectLst/>
              <a:latin typeface="+mn-lt"/>
              <a:ea typeface="Calibri"/>
              <a:cs typeface="Times New Roman"/>
            </a:rPr>
            <a:t>  BPO) </a:t>
          </a:r>
          <a:r>
            <a:rPr lang="en-PH" b="1" dirty="0" smtClean="0"/>
            <a:t>:</a:t>
          </a:r>
          <a:endParaRPr lang="en-PH" dirty="0" smtClean="0">
            <a:effectLst/>
            <a:latin typeface="+mn-lt"/>
            <a:ea typeface="Calibri"/>
            <a:cs typeface="Times New Roman"/>
          </a:endParaRPr>
        </a:p>
        <a:p>
          <a:r>
            <a:rPr lang="en-PH" dirty="0" smtClean="0"/>
            <a:t>3.1 </a:t>
          </a:r>
          <a:r>
            <a:rPr lang="en-PH" dirty="0" err="1" smtClean="0"/>
            <a:t>Miliardi</a:t>
          </a:r>
          <a:r>
            <a:rPr lang="en-PH" dirty="0" smtClean="0"/>
            <a:t> di EURO (+17% </a:t>
          </a:r>
          <a:r>
            <a:rPr lang="en-PH" dirty="0" err="1" smtClean="0"/>
            <a:t>nel</a:t>
          </a:r>
          <a:r>
            <a:rPr lang="en-PH" dirty="0" smtClean="0"/>
            <a:t> 2013)</a:t>
          </a:r>
        </a:p>
      </dgm:t>
    </dgm:pt>
    <dgm:pt modelId="{2BBB95FB-F36D-4309-B5C4-ED8763E11A8F}" type="parTrans" cxnId="{FA74F7B1-5DEA-4F90-8448-402DE048E886}">
      <dgm:prSet/>
      <dgm:spPr/>
      <dgm:t>
        <a:bodyPr/>
        <a:lstStyle/>
        <a:p>
          <a:endParaRPr lang="en-PH"/>
        </a:p>
      </dgm:t>
    </dgm:pt>
    <dgm:pt modelId="{2898AE21-4CF0-413F-AC19-26F6E910BAAB}" type="sibTrans" cxnId="{FA74F7B1-5DEA-4F90-8448-402DE048E886}">
      <dgm:prSet/>
      <dgm:spPr/>
      <dgm:t>
        <a:bodyPr/>
        <a:lstStyle/>
        <a:p>
          <a:endParaRPr lang="en-PH"/>
        </a:p>
      </dgm:t>
    </dgm:pt>
    <dgm:pt modelId="{46F8FECE-7AEE-4286-A9D8-75340AED7899}" type="pres">
      <dgm:prSet presAssocID="{19D83C4A-7F04-4D02-97AC-E9857C987702}" presName="linear" presStyleCnt="0">
        <dgm:presLayoutVars>
          <dgm:dir/>
          <dgm:resizeHandles val="exact"/>
        </dgm:presLayoutVars>
      </dgm:prSet>
      <dgm:spPr/>
      <dgm:t>
        <a:bodyPr/>
        <a:lstStyle/>
        <a:p>
          <a:endParaRPr lang="en-PH"/>
        </a:p>
      </dgm:t>
    </dgm:pt>
    <dgm:pt modelId="{14962ED0-80F3-4F80-9ACF-530EFC7117A3}" type="pres">
      <dgm:prSet presAssocID="{7849407D-CF82-41C4-889D-C2AFACD26F2B}" presName="comp" presStyleCnt="0"/>
      <dgm:spPr/>
    </dgm:pt>
    <dgm:pt modelId="{F3352E27-73A8-4514-B9AD-17274705CD86}" type="pres">
      <dgm:prSet presAssocID="{7849407D-CF82-41C4-889D-C2AFACD26F2B}" presName="box" presStyleLbl="node1" presStyleIdx="0" presStyleCnt="2"/>
      <dgm:spPr/>
      <dgm:t>
        <a:bodyPr/>
        <a:lstStyle/>
        <a:p>
          <a:endParaRPr lang="en-PH"/>
        </a:p>
      </dgm:t>
    </dgm:pt>
    <dgm:pt modelId="{43CE59A9-B14D-45E2-9C84-6BAEEC7DA822}" type="pres">
      <dgm:prSet presAssocID="{7849407D-CF82-41C4-889D-C2AFACD26F2B}" presName="img" presStyleLbl="fgImgPlace1" presStyleIdx="0" presStyleCnt="2"/>
      <dgm:spPr>
        <a:blipFill rotWithShape="1">
          <a:blip xmlns:r="http://schemas.openxmlformats.org/officeDocument/2006/relationships" r:embed="rId1"/>
          <a:stretch>
            <a:fillRect/>
          </a:stretch>
        </a:blipFill>
      </dgm:spPr>
      <dgm:t>
        <a:bodyPr/>
        <a:lstStyle/>
        <a:p>
          <a:endParaRPr lang="en-PH"/>
        </a:p>
      </dgm:t>
    </dgm:pt>
    <dgm:pt modelId="{F5EDCAF2-42EB-4695-B3D4-34E26338FE4D}" type="pres">
      <dgm:prSet presAssocID="{7849407D-CF82-41C4-889D-C2AFACD26F2B}" presName="text" presStyleLbl="node1" presStyleIdx="0" presStyleCnt="2">
        <dgm:presLayoutVars>
          <dgm:bulletEnabled val="1"/>
        </dgm:presLayoutVars>
      </dgm:prSet>
      <dgm:spPr/>
      <dgm:t>
        <a:bodyPr/>
        <a:lstStyle/>
        <a:p>
          <a:endParaRPr lang="en-PH"/>
        </a:p>
      </dgm:t>
    </dgm:pt>
    <dgm:pt modelId="{E5E2F1CA-8831-413F-95C7-DB2999867D4E}" type="pres">
      <dgm:prSet presAssocID="{564DCDE4-DD45-4B08-8EBA-BA49D504341D}" presName="spacer" presStyleCnt="0"/>
      <dgm:spPr/>
    </dgm:pt>
    <dgm:pt modelId="{CFDD4F02-5344-42E4-9689-F20493646EEA}" type="pres">
      <dgm:prSet presAssocID="{02AAF656-5BF7-4A66-BBF6-0D8409EEE684}" presName="comp" presStyleCnt="0"/>
      <dgm:spPr/>
    </dgm:pt>
    <dgm:pt modelId="{4588656F-6357-4098-86DC-ABA3E6768C43}" type="pres">
      <dgm:prSet presAssocID="{02AAF656-5BF7-4A66-BBF6-0D8409EEE684}" presName="box" presStyleLbl="node1" presStyleIdx="1" presStyleCnt="2" custLinFactNeighborY="2188"/>
      <dgm:spPr/>
      <dgm:t>
        <a:bodyPr/>
        <a:lstStyle/>
        <a:p>
          <a:endParaRPr lang="en-PH"/>
        </a:p>
      </dgm:t>
    </dgm:pt>
    <dgm:pt modelId="{9F7429EC-1100-42E8-BF5B-C3A4F82A5C7B}" type="pres">
      <dgm:prSet presAssocID="{02AAF656-5BF7-4A66-BBF6-0D8409EEE684}" presName="img" presStyleLbl="fgImgPlace1" presStyleIdx="1" presStyleCnt="2"/>
      <dgm:spPr>
        <a:blipFill rotWithShape="1">
          <a:blip xmlns:r="http://schemas.openxmlformats.org/officeDocument/2006/relationships" r:embed="rId2"/>
          <a:stretch>
            <a:fillRect/>
          </a:stretch>
        </a:blipFill>
      </dgm:spPr>
      <dgm:t>
        <a:bodyPr/>
        <a:lstStyle/>
        <a:p>
          <a:endParaRPr lang="en-PH"/>
        </a:p>
      </dgm:t>
    </dgm:pt>
    <dgm:pt modelId="{D823BF6F-23D7-41CD-864A-5839ED89D8C0}" type="pres">
      <dgm:prSet presAssocID="{02AAF656-5BF7-4A66-BBF6-0D8409EEE684}" presName="text" presStyleLbl="node1" presStyleIdx="1" presStyleCnt="2">
        <dgm:presLayoutVars>
          <dgm:bulletEnabled val="1"/>
        </dgm:presLayoutVars>
      </dgm:prSet>
      <dgm:spPr/>
      <dgm:t>
        <a:bodyPr/>
        <a:lstStyle/>
        <a:p>
          <a:endParaRPr lang="en-PH"/>
        </a:p>
      </dgm:t>
    </dgm:pt>
  </dgm:ptLst>
  <dgm:cxnLst>
    <dgm:cxn modelId="{ECF8EEC1-D048-421B-9020-0C89252219E8}" type="presOf" srcId="{02AAF656-5BF7-4A66-BBF6-0D8409EEE684}" destId="{D823BF6F-23D7-41CD-864A-5839ED89D8C0}" srcOrd="1" destOrd="0" presId="urn:microsoft.com/office/officeart/2005/8/layout/vList4"/>
    <dgm:cxn modelId="{3CE9946E-45E7-4056-BD16-186603FE1A03}" type="presOf" srcId="{02AAF656-5BF7-4A66-BBF6-0D8409EEE684}" destId="{4588656F-6357-4098-86DC-ABA3E6768C43}" srcOrd="0" destOrd="0" presId="urn:microsoft.com/office/officeart/2005/8/layout/vList4"/>
    <dgm:cxn modelId="{8DA1D130-647E-47D0-B3F0-C4C5B6F7F7BF}" type="presOf" srcId="{7849407D-CF82-41C4-889D-C2AFACD26F2B}" destId="{F3352E27-73A8-4514-B9AD-17274705CD86}" srcOrd="0" destOrd="0" presId="urn:microsoft.com/office/officeart/2005/8/layout/vList4"/>
    <dgm:cxn modelId="{CD2B273C-9C62-41DB-8DA0-8CF58C257B62}" type="presOf" srcId="{7849407D-CF82-41C4-889D-C2AFACD26F2B}" destId="{F5EDCAF2-42EB-4695-B3D4-34E26338FE4D}" srcOrd="1" destOrd="0" presId="urn:microsoft.com/office/officeart/2005/8/layout/vList4"/>
    <dgm:cxn modelId="{3C352A3A-4DCE-4B5A-9882-24284BA67244}" srcId="{19D83C4A-7F04-4D02-97AC-E9857C987702}" destId="{7849407D-CF82-41C4-889D-C2AFACD26F2B}" srcOrd="0" destOrd="0" parTransId="{3936A32E-A5AC-42DB-9E59-A3DF271423E4}" sibTransId="{564DCDE4-DD45-4B08-8EBA-BA49D504341D}"/>
    <dgm:cxn modelId="{07E9AFD5-CC15-49C0-9942-CEBA2FDF0CC8}" type="presOf" srcId="{19D83C4A-7F04-4D02-97AC-E9857C987702}" destId="{46F8FECE-7AEE-4286-A9D8-75340AED7899}" srcOrd="0" destOrd="0" presId="urn:microsoft.com/office/officeart/2005/8/layout/vList4"/>
    <dgm:cxn modelId="{FA74F7B1-5DEA-4F90-8448-402DE048E886}" srcId="{19D83C4A-7F04-4D02-97AC-E9857C987702}" destId="{02AAF656-5BF7-4A66-BBF6-0D8409EEE684}" srcOrd="1" destOrd="0" parTransId="{2BBB95FB-F36D-4309-B5C4-ED8763E11A8F}" sibTransId="{2898AE21-4CF0-413F-AC19-26F6E910BAAB}"/>
    <dgm:cxn modelId="{8BFA71AD-9B9B-47E7-A629-740B43ED43D2}" type="presParOf" srcId="{46F8FECE-7AEE-4286-A9D8-75340AED7899}" destId="{14962ED0-80F3-4F80-9ACF-530EFC7117A3}" srcOrd="0" destOrd="0" presId="urn:microsoft.com/office/officeart/2005/8/layout/vList4"/>
    <dgm:cxn modelId="{D721F541-257F-4559-BCBF-11FC02EA5C23}" type="presParOf" srcId="{14962ED0-80F3-4F80-9ACF-530EFC7117A3}" destId="{F3352E27-73A8-4514-B9AD-17274705CD86}" srcOrd="0" destOrd="0" presId="urn:microsoft.com/office/officeart/2005/8/layout/vList4"/>
    <dgm:cxn modelId="{E2B7F41E-D733-4009-B03D-E2FD769C0F31}" type="presParOf" srcId="{14962ED0-80F3-4F80-9ACF-530EFC7117A3}" destId="{43CE59A9-B14D-45E2-9C84-6BAEEC7DA822}" srcOrd="1" destOrd="0" presId="urn:microsoft.com/office/officeart/2005/8/layout/vList4"/>
    <dgm:cxn modelId="{22B0A3AE-5D9A-4619-973D-8C215AEAB963}" type="presParOf" srcId="{14962ED0-80F3-4F80-9ACF-530EFC7117A3}" destId="{F5EDCAF2-42EB-4695-B3D4-34E26338FE4D}" srcOrd="2" destOrd="0" presId="urn:microsoft.com/office/officeart/2005/8/layout/vList4"/>
    <dgm:cxn modelId="{F531BFF6-F67D-458A-ABE5-42004AA8D473}" type="presParOf" srcId="{46F8FECE-7AEE-4286-A9D8-75340AED7899}" destId="{E5E2F1CA-8831-413F-95C7-DB2999867D4E}" srcOrd="1" destOrd="0" presId="urn:microsoft.com/office/officeart/2005/8/layout/vList4"/>
    <dgm:cxn modelId="{88CF379E-41B5-4561-9B2A-E30C85430859}" type="presParOf" srcId="{46F8FECE-7AEE-4286-A9D8-75340AED7899}" destId="{CFDD4F02-5344-42E4-9689-F20493646EEA}" srcOrd="2" destOrd="0" presId="urn:microsoft.com/office/officeart/2005/8/layout/vList4"/>
    <dgm:cxn modelId="{ABC68341-1426-4143-BD65-D1CE4528B46A}" type="presParOf" srcId="{CFDD4F02-5344-42E4-9689-F20493646EEA}" destId="{4588656F-6357-4098-86DC-ABA3E6768C43}" srcOrd="0" destOrd="0" presId="urn:microsoft.com/office/officeart/2005/8/layout/vList4"/>
    <dgm:cxn modelId="{D73D0409-5E24-49A0-BAB5-EE06E9817C14}" type="presParOf" srcId="{CFDD4F02-5344-42E4-9689-F20493646EEA}" destId="{9F7429EC-1100-42E8-BF5B-C3A4F82A5C7B}" srcOrd="1" destOrd="0" presId="urn:microsoft.com/office/officeart/2005/8/layout/vList4"/>
    <dgm:cxn modelId="{117DB520-AFB8-43A9-9800-0F87E8A51BE9}" type="presParOf" srcId="{CFDD4F02-5344-42E4-9689-F20493646EEA}" destId="{D823BF6F-23D7-41CD-864A-5839ED89D8C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9290493-2BC3-4163-9D8F-F9F63C3DD188}" type="doc">
      <dgm:prSet loTypeId="urn:microsoft.com/office/officeart/2005/8/layout/pyramid2" loCatId="list" qsTypeId="urn:microsoft.com/office/officeart/2005/8/quickstyle/simple1" qsCatId="simple" csTypeId="urn:microsoft.com/office/officeart/2005/8/colors/accent1_2" csCatId="accent1" phldr="1"/>
      <dgm:spPr/>
    </dgm:pt>
    <dgm:pt modelId="{8C1B4752-9F70-487A-88B1-300150DBCACD}">
      <dgm:prSet phldrT="[Text]"/>
      <dgm:spPr/>
      <dgm:t>
        <a:bodyPr/>
        <a:lstStyle/>
        <a:p>
          <a:r>
            <a:rPr lang="en-PH" b="1" dirty="0" err="1" smtClean="0"/>
            <a:t>Produzioni</a:t>
          </a:r>
          <a:r>
            <a:rPr lang="en-PH" b="1" dirty="0" smtClean="0"/>
            <a:t> di </a:t>
          </a:r>
          <a:r>
            <a:rPr lang="en-PH" b="1" dirty="0" err="1" smtClean="0"/>
            <a:t>buona</a:t>
          </a:r>
          <a:r>
            <a:rPr lang="en-PH" b="1" dirty="0" smtClean="0"/>
            <a:t> </a:t>
          </a:r>
          <a:r>
            <a:rPr lang="en-PH" b="1" dirty="0" err="1" smtClean="0"/>
            <a:t>qualità</a:t>
          </a:r>
          <a:endParaRPr lang="en-PH" b="1" dirty="0"/>
        </a:p>
      </dgm:t>
    </dgm:pt>
    <dgm:pt modelId="{B65D0D60-1D99-42D0-8344-A28B753A971E}" type="parTrans" cxnId="{9D3E2A63-E4AF-40EC-8A38-6DB29D28775B}">
      <dgm:prSet/>
      <dgm:spPr/>
      <dgm:t>
        <a:bodyPr/>
        <a:lstStyle/>
        <a:p>
          <a:endParaRPr lang="en-PH"/>
        </a:p>
      </dgm:t>
    </dgm:pt>
    <dgm:pt modelId="{B5744A20-34B0-4D45-A78B-4EDA096D52F0}" type="sibTrans" cxnId="{9D3E2A63-E4AF-40EC-8A38-6DB29D28775B}">
      <dgm:prSet/>
      <dgm:spPr/>
      <dgm:t>
        <a:bodyPr/>
        <a:lstStyle/>
        <a:p>
          <a:endParaRPr lang="en-PH"/>
        </a:p>
      </dgm:t>
    </dgm:pt>
    <dgm:pt modelId="{D23F6EEC-10F6-4C26-A059-B3928BCD1A02}">
      <dgm:prSet phldrT="[Text]"/>
      <dgm:spPr/>
      <dgm:t>
        <a:bodyPr/>
        <a:lstStyle/>
        <a:p>
          <a:r>
            <a:rPr lang="en-PH" b="1" dirty="0" err="1" smtClean="0"/>
            <a:t>Trasformazione</a:t>
          </a:r>
          <a:r>
            <a:rPr lang="en-PH" b="1" dirty="0" smtClean="0"/>
            <a:t> </a:t>
          </a:r>
          <a:r>
            <a:rPr lang="en-PH" b="1" dirty="0" err="1" smtClean="0"/>
            <a:t>dei</a:t>
          </a:r>
          <a:r>
            <a:rPr lang="en-PH" b="1" dirty="0" smtClean="0"/>
            <a:t> </a:t>
          </a:r>
          <a:r>
            <a:rPr lang="en-PH" b="1" dirty="0" err="1" smtClean="0"/>
            <a:t>prodotti</a:t>
          </a:r>
          <a:r>
            <a:rPr lang="en-PH" b="1" dirty="0" smtClean="0"/>
            <a:t> </a:t>
          </a:r>
          <a:r>
            <a:rPr lang="en-PH" b="1" dirty="0" err="1" smtClean="0"/>
            <a:t>alimentari</a:t>
          </a:r>
          <a:r>
            <a:rPr lang="en-PH" b="1" dirty="0" smtClean="0"/>
            <a:t> </a:t>
          </a:r>
          <a:endParaRPr lang="en-PH" b="1" dirty="0"/>
        </a:p>
      </dgm:t>
    </dgm:pt>
    <dgm:pt modelId="{855AC8E2-316F-460A-A623-FECF3DEA14EA}" type="parTrans" cxnId="{3E9DB5F1-8ECC-439D-B150-57CC65BCC5F3}">
      <dgm:prSet/>
      <dgm:spPr/>
      <dgm:t>
        <a:bodyPr/>
        <a:lstStyle/>
        <a:p>
          <a:endParaRPr lang="en-PH"/>
        </a:p>
      </dgm:t>
    </dgm:pt>
    <dgm:pt modelId="{1B9CF881-7ACE-4FFD-B067-6506E4AD9E7D}" type="sibTrans" cxnId="{3E9DB5F1-8ECC-439D-B150-57CC65BCC5F3}">
      <dgm:prSet/>
      <dgm:spPr/>
      <dgm:t>
        <a:bodyPr/>
        <a:lstStyle/>
        <a:p>
          <a:endParaRPr lang="en-PH"/>
        </a:p>
      </dgm:t>
    </dgm:pt>
    <dgm:pt modelId="{603341D1-ED6B-47C0-840F-1E6F04184692}">
      <dgm:prSet phldrT="[Text]"/>
      <dgm:spPr/>
      <dgm:t>
        <a:bodyPr/>
        <a:lstStyle/>
        <a:p>
          <a:r>
            <a:rPr lang="en-PH" b="1" dirty="0" smtClean="0"/>
            <a:t>I </a:t>
          </a:r>
          <a:r>
            <a:rPr lang="en-PH" b="1" dirty="0" err="1" smtClean="0"/>
            <a:t>semiconduttori</a:t>
          </a:r>
          <a:r>
            <a:rPr lang="en-PH" b="1" dirty="0" smtClean="0"/>
            <a:t> </a:t>
          </a:r>
          <a:r>
            <a:rPr lang="en-PH" b="1" dirty="0" err="1" smtClean="0"/>
            <a:t>rappresentano</a:t>
          </a:r>
          <a:r>
            <a:rPr lang="en-PH" b="1" dirty="0" smtClean="0"/>
            <a:t> </a:t>
          </a:r>
          <a:r>
            <a:rPr lang="en-PH" b="1" dirty="0" err="1" smtClean="0"/>
            <a:t>il</a:t>
          </a:r>
          <a:r>
            <a:rPr lang="en-PH" b="1" dirty="0" smtClean="0"/>
            <a:t> </a:t>
          </a:r>
          <a:r>
            <a:rPr lang="en-PH" b="1" dirty="0" err="1" smtClean="0"/>
            <a:t>cuore</a:t>
          </a:r>
          <a:r>
            <a:rPr lang="en-PH" b="1" dirty="0" smtClean="0"/>
            <a:t> </a:t>
          </a:r>
          <a:r>
            <a:rPr lang="en-PH" b="1" dirty="0" err="1" smtClean="0"/>
            <a:t>dell’industria</a:t>
          </a:r>
          <a:r>
            <a:rPr lang="en-PH" b="1" dirty="0" smtClean="0"/>
            <a:t> </a:t>
          </a:r>
          <a:r>
            <a:rPr lang="en-PH" b="1" dirty="0" err="1" smtClean="0"/>
            <a:t>elettronica</a:t>
          </a:r>
          <a:endParaRPr lang="en-PH" b="1" dirty="0"/>
        </a:p>
      </dgm:t>
    </dgm:pt>
    <dgm:pt modelId="{CD118647-0F28-463E-92AF-2BE0EC57CDE1}" type="parTrans" cxnId="{8D32E2FB-833A-4301-8589-826E99D779BC}">
      <dgm:prSet/>
      <dgm:spPr/>
      <dgm:t>
        <a:bodyPr/>
        <a:lstStyle/>
        <a:p>
          <a:endParaRPr lang="en-PH"/>
        </a:p>
      </dgm:t>
    </dgm:pt>
    <dgm:pt modelId="{9CF23FDB-1A92-47AA-9AFD-6C43D8A300C4}" type="sibTrans" cxnId="{8D32E2FB-833A-4301-8589-826E99D779BC}">
      <dgm:prSet/>
      <dgm:spPr/>
      <dgm:t>
        <a:bodyPr/>
        <a:lstStyle/>
        <a:p>
          <a:endParaRPr lang="en-PH"/>
        </a:p>
      </dgm:t>
    </dgm:pt>
    <dgm:pt modelId="{ECDA36DB-9A2B-4FB8-A81D-24B108B4B13F}" type="pres">
      <dgm:prSet presAssocID="{09290493-2BC3-4163-9D8F-F9F63C3DD188}" presName="compositeShape" presStyleCnt="0">
        <dgm:presLayoutVars>
          <dgm:dir/>
          <dgm:resizeHandles/>
        </dgm:presLayoutVars>
      </dgm:prSet>
      <dgm:spPr/>
    </dgm:pt>
    <dgm:pt modelId="{3CFA1AA5-35CF-49A0-869B-A9E08FE02EE1}" type="pres">
      <dgm:prSet presAssocID="{09290493-2BC3-4163-9D8F-F9F63C3DD188}" presName="pyramid" presStyleLbl="node1" presStyleIdx="0" presStyleCnt="1"/>
      <dgm:spPr>
        <a:blipFill rotWithShape="0">
          <a:blip xmlns:r="http://schemas.openxmlformats.org/officeDocument/2006/relationships" r:embed="rId1"/>
          <a:stretch>
            <a:fillRect/>
          </a:stretch>
        </a:blipFill>
      </dgm:spPr>
    </dgm:pt>
    <dgm:pt modelId="{FC545498-8B40-432D-B813-287D1B856F7F}" type="pres">
      <dgm:prSet presAssocID="{09290493-2BC3-4163-9D8F-F9F63C3DD188}" presName="theList" presStyleCnt="0"/>
      <dgm:spPr/>
    </dgm:pt>
    <dgm:pt modelId="{15F0CEB7-26E0-46BB-9032-9A084084EF49}" type="pres">
      <dgm:prSet presAssocID="{8C1B4752-9F70-487A-88B1-300150DBCACD}" presName="aNode" presStyleLbl="fgAcc1" presStyleIdx="0" presStyleCnt="3" custLinFactNeighborX="-53" custLinFactNeighborY="-15703">
        <dgm:presLayoutVars>
          <dgm:bulletEnabled val="1"/>
        </dgm:presLayoutVars>
      </dgm:prSet>
      <dgm:spPr/>
      <dgm:t>
        <a:bodyPr/>
        <a:lstStyle/>
        <a:p>
          <a:endParaRPr lang="en-PH"/>
        </a:p>
      </dgm:t>
    </dgm:pt>
    <dgm:pt modelId="{C3D4DE5B-CFCF-4491-ACE7-345F223A0BB4}" type="pres">
      <dgm:prSet presAssocID="{8C1B4752-9F70-487A-88B1-300150DBCACD}" presName="aSpace" presStyleCnt="0"/>
      <dgm:spPr/>
    </dgm:pt>
    <dgm:pt modelId="{4AD8489E-E2DA-4663-B29F-00205A4CEF47}" type="pres">
      <dgm:prSet presAssocID="{D23F6EEC-10F6-4C26-A059-B3928BCD1A02}" presName="aNode" presStyleLbl="fgAcc1" presStyleIdx="1" presStyleCnt="3">
        <dgm:presLayoutVars>
          <dgm:bulletEnabled val="1"/>
        </dgm:presLayoutVars>
      </dgm:prSet>
      <dgm:spPr/>
      <dgm:t>
        <a:bodyPr/>
        <a:lstStyle/>
        <a:p>
          <a:endParaRPr lang="en-PH"/>
        </a:p>
      </dgm:t>
    </dgm:pt>
    <dgm:pt modelId="{CE912B33-F23C-48C2-84A8-27C3F6B0019E}" type="pres">
      <dgm:prSet presAssocID="{D23F6EEC-10F6-4C26-A059-B3928BCD1A02}" presName="aSpace" presStyleCnt="0"/>
      <dgm:spPr/>
    </dgm:pt>
    <dgm:pt modelId="{78EDC097-5F36-4B39-A8EA-1D7BCAB1E10B}" type="pres">
      <dgm:prSet presAssocID="{603341D1-ED6B-47C0-840F-1E6F04184692}" presName="aNode" presStyleLbl="fgAcc1" presStyleIdx="2" presStyleCnt="3" custLinFactNeighborY="11378">
        <dgm:presLayoutVars>
          <dgm:bulletEnabled val="1"/>
        </dgm:presLayoutVars>
      </dgm:prSet>
      <dgm:spPr/>
      <dgm:t>
        <a:bodyPr/>
        <a:lstStyle/>
        <a:p>
          <a:endParaRPr lang="en-PH"/>
        </a:p>
      </dgm:t>
    </dgm:pt>
    <dgm:pt modelId="{0FC42588-C0BB-488E-9C3F-0AE00404CCC8}" type="pres">
      <dgm:prSet presAssocID="{603341D1-ED6B-47C0-840F-1E6F04184692}" presName="aSpace" presStyleCnt="0"/>
      <dgm:spPr/>
    </dgm:pt>
  </dgm:ptLst>
  <dgm:cxnLst>
    <dgm:cxn modelId="{8D32E2FB-833A-4301-8589-826E99D779BC}" srcId="{09290493-2BC3-4163-9D8F-F9F63C3DD188}" destId="{603341D1-ED6B-47C0-840F-1E6F04184692}" srcOrd="2" destOrd="0" parTransId="{CD118647-0F28-463E-92AF-2BE0EC57CDE1}" sibTransId="{9CF23FDB-1A92-47AA-9AFD-6C43D8A300C4}"/>
    <dgm:cxn modelId="{E65C67C9-9173-4FEF-ABF8-F7AF9549A180}" type="presOf" srcId="{603341D1-ED6B-47C0-840F-1E6F04184692}" destId="{78EDC097-5F36-4B39-A8EA-1D7BCAB1E10B}" srcOrd="0" destOrd="0" presId="urn:microsoft.com/office/officeart/2005/8/layout/pyramid2"/>
    <dgm:cxn modelId="{85FC4C09-56A7-4226-9421-C82B5E1199B7}" type="presOf" srcId="{D23F6EEC-10F6-4C26-A059-B3928BCD1A02}" destId="{4AD8489E-E2DA-4663-B29F-00205A4CEF47}" srcOrd="0" destOrd="0" presId="urn:microsoft.com/office/officeart/2005/8/layout/pyramid2"/>
    <dgm:cxn modelId="{3E9DB5F1-8ECC-439D-B150-57CC65BCC5F3}" srcId="{09290493-2BC3-4163-9D8F-F9F63C3DD188}" destId="{D23F6EEC-10F6-4C26-A059-B3928BCD1A02}" srcOrd="1" destOrd="0" parTransId="{855AC8E2-316F-460A-A623-FECF3DEA14EA}" sibTransId="{1B9CF881-7ACE-4FFD-B067-6506E4AD9E7D}"/>
    <dgm:cxn modelId="{83AFB35D-525C-4E5C-AAA8-73008ABD5F4E}" type="presOf" srcId="{8C1B4752-9F70-487A-88B1-300150DBCACD}" destId="{15F0CEB7-26E0-46BB-9032-9A084084EF49}" srcOrd="0" destOrd="0" presId="urn:microsoft.com/office/officeart/2005/8/layout/pyramid2"/>
    <dgm:cxn modelId="{99A1C7A2-E627-48EC-9C2C-B93136850135}" type="presOf" srcId="{09290493-2BC3-4163-9D8F-F9F63C3DD188}" destId="{ECDA36DB-9A2B-4FB8-A81D-24B108B4B13F}" srcOrd="0" destOrd="0" presId="urn:microsoft.com/office/officeart/2005/8/layout/pyramid2"/>
    <dgm:cxn modelId="{9D3E2A63-E4AF-40EC-8A38-6DB29D28775B}" srcId="{09290493-2BC3-4163-9D8F-F9F63C3DD188}" destId="{8C1B4752-9F70-487A-88B1-300150DBCACD}" srcOrd="0" destOrd="0" parTransId="{B65D0D60-1D99-42D0-8344-A28B753A971E}" sibTransId="{B5744A20-34B0-4D45-A78B-4EDA096D52F0}"/>
    <dgm:cxn modelId="{25D4079A-C98E-4874-A80E-23FB12D8F843}" type="presParOf" srcId="{ECDA36DB-9A2B-4FB8-A81D-24B108B4B13F}" destId="{3CFA1AA5-35CF-49A0-869B-A9E08FE02EE1}" srcOrd="0" destOrd="0" presId="urn:microsoft.com/office/officeart/2005/8/layout/pyramid2"/>
    <dgm:cxn modelId="{F948AE7F-77DD-4512-8497-BDE5B80654F6}" type="presParOf" srcId="{ECDA36DB-9A2B-4FB8-A81D-24B108B4B13F}" destId="{FC545498-8B40-432D-B813-287D1B856F7F}" srcOrd="1" destOrd="0" presId="urn:microsoft.com/office/officeart/2005/8/layout/pyramid2"/>
    <dgm:cxn modelId="{CA7F17BA-4FCD-46B5-9994-F8AA2F899353}" type="presParOf" srcId="{FC545498-8B40-432D-B813-287D1B856F7F}" destId="{15F0CEB7-26E0-46BB-9032-9A084084EF49}" srcOrd="0" destOrd="0" presId="urn:microsoft.com/office/officeart/2005/8/layout/pyramid2"/>
    <dgm:cxn modelId="{50FE14FD-CE9C-4C21-92B3-2700D6F97C0B}" type="presParOf" srcId="{FC545498-8B40-432D-B813-287D1B856F7F}" destId="{C3D4DE5B-CFCF-4491-ACE7-345F223A0BB4}" srcOrd="1" destOrd="0" presId="urn:microsoft.com/office/officeart/2005/8/layout/pyramid2"/>
    <dgm:cxn modelId="{A167CA1B-E55C-4D5B-81AA-386D0A7A09AE}" type="presParOf" srcId="{FC545498-8B40-432D-B813-287D1B856F7F}" destId="{4AD8489E-E2DA-4663-B29F-00205A4CEF47}" srcOrd="2" destOrd="0" presId="urn:microsoft.com/office/officeart/2005/8/layout/pyramid2"/>
    <dgm:cxn modelId="{0FD77BA1-2F9B-4A93-A58A-7996BA04CE41}" type="presParOf" srcId="{FC545498-8B40-432D-B813-287D1B856F7F}" destId="{CE912B33-F23C-48C2-84A8-27C3F6B0019E}" srcOrd="3" destOrd="0" presId="urn:microsoft.com/office/officeart/2005/8/layout/pyramid2"/>
    <dgm:cxn modelId="{C6CC9D86-5E25-4BC8-B109-07CA7AE0B77A}" type="presParOf" srcId="{FC545498-8B40-432D-B813-287D1B856F7F}" destId="{78EDC097-5F36-4B39-A8EA-1D7BCAB1E10B}" srcOrd="4" destOrd="0" presId="urn:microsoft.com/office/officeart/2005/8/layout/pyramid2"/>
    <dgm:cxn modelId="{6DB1F026-00A6-4CEF-B506-8BF269E00188}" type="presParOf" srcId="{FC545498-8B40-432D-B813-287D1B856F7F}" destId="{0FC42588-C0BB-488E-9C3F-0AE00404CCC8}"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D8E0B5D-1630-41A1-84D9-EF98C7201035}" type="doc">
      <dgm:prSet loTypeId="urn:microsoft.com/office/officeart/2005/8/layout/vList5" loCatId="list" qsTypeId="urn:microsoft.com/office/officeart/2005/8/quickstyle/simple1" qsCatId="simple" csTypeId="urn:microsoft.com/office/officeart/2005/8/colors/colorful1#9" csCatId="colorful" phldr="1"/>
      <dgm:spPr/>
      <dgm:t>
        <a:bodyPr/>
        <a:lstStyle/>
        <a:p>
          <a:endParaRPr lang="en-PH"/>
        </a:p>
      </dgm:t>
    </dgm:pt>
    <dgm:pt modelId="{6233FE92-D8F8-4293-B152-6ED8277FE202}">
      <dgm:prSet phldrT="[Text]"/>
      <dgm:spPr/>
      <dgm:t>
        <a:bodyPr/>
        <a:lstStyle/>
        <a:p>
          <a:r>
            <a:rPr lang="en-PH" dirty="0" err="1" smtClean="0"/>
            <a:t>Arrivi</a:t>
          </a:r>
          <a:endParaRPr lang="en-PH" dirty="0"/>
        </a:p>
      </dgm:t>
    </dgm:pt>
    <dgm:pt modelId="{89146552-6CA1-4CDA-9362-5CEAFE017FF6}" type="parTrans" cxnId="{0B63C9BD-5FBA-411D-A8DA-00B565082FE1}">
      <dgm:prSet/>
      <dgm:spPr/>
      <dgm:t>
        <a:bodyPr/>
        <a:lstStyle/>
        <a:p>
          <a:endParaRPr lang="en-PH"/>
        </a:p>
      </dgm:t>
    </dgm:pt>
    <dgm:pt modelId="{76B78102-0DB3-49B4-BFE5-31B9DD3C4178}" type="sibTrans" cxnId="{0B63C9BD-5FBA-411D-A8DA-00B565082FE1}">
      <dgm:prSet/>
      <dgm:spPr/>
      <dgm:t>
        <a:bodyPr/>
        <a:lstStyle/>
        <a:p>
          <a:endParaRPr lang="en-PH"/>
        </a:p>
      </dgm:t>
    </dgm:pt>
    <dgm:pt modelId="{5ADCB100-3AD7-4B70-9D6C-25EEE403D81D}">
      <dgm:prSet phldrT="[Text]" custT="1"/>
      <dgm:spPr/>
      <dgm:t>
        <a:bodyPr/>
        <a:lstStyle/>
        <a:p>
          <a:r>
            <a:rPr lang="en-PH" sz="2000" b="0" dirty="0" smtClean="0"/>
            <a:t>4.8 </a:t>
          </a:r>
          <a:r>
            <a:rPr lang="en-PH" sz="2000" b="0" dirty="0" err="1" smtClean="0"/>
            <a:t>milioni</a:t>
          </a:r>
          <a:r>
            <a:rPr lang="en-PH" sz="2000" b="0" dirty="0" smtClean="0"/>
            <a:t> </a:t>
          </a:r>
          <a:r>
            <a:rPr lang="en-PH" sz="2000" b="0" dirty="0" err="1" smtClean="0"/>
            <a:t>turisti</a:t>
          </a:r>
          <a:r>
            <a:rPr lang="en-PH" sz="2000" b="0" dirty="0" smtClean="0"/>
            <a:t> </a:t>
          </a:r>
          <a:r>
            <a:rPr lang="en-PH" sz="2000" b="0" dirty="0" err="1" smtClean="0"/>
            <a:t>nel</a:t>
          </a:r>
          <a:r>
            <a:rPr lang="en-PH" sz="2000" b="0" dirty="0" smtClean="0"/>
            <a:t> 2014 (4.6 </a:t>
          </a:r>
          <a:r>
            <a:rPr lang="en-PH" sz="2000" b="0" dirty="0" err="1" smtClean="0"/>
            <a:t>nel</a:t>
          </a:r>
          <a:r>
            <a:rPr lang="en-PH" sz="2000" b="0" dirty="0" smtClean="0"/>
            <a:t> 2013)</a:t>
          </a:r>
          <a:endParaRPr lang="en-PH" sz="2000" b="0" dirty="0"/>
        </a:p>
      </dgm:t>
    </dgm:pt>
    <dgm:pt modelId="{993F940D-BCD4-457A-8A8B-318C37886881}" type="parTrans" cxnId="{12AE6802-1B9B-485B-B563-A96AD6A9BEA9}">
      <dgm:prSet/>
      <dgm:spPr/>
      <dgm:t>
        <a:bodyPr/>
        <a:lstStyle/>
        <a:p>
          <a:endParaRPr lang="en-PH"/>
        </a:p>
      </dgm:t>
    </dgm:pt>
    <dgm:pt modelId="{994D4AE3-F4F8-4BB9-B660-D572476CE360}" type="sibTrans" cxnId="{12AE6802-1B9B-485B-B563-A96AD6A9BEA9}">
      <dgm:prSet/>
      <dgm:spPr/>
      <dgm:t>
        <a:bodyPr/>
        <a:lstStyle/>
        <a:p>
          <a:endParaRPr lang="en-PH"/>
        </a:p>
      </dgm:t>
    </dgm:pt>
    <dgm:pt modelId="{D2A5B918-E5CD-428E-841E-CC51FBC7DCB2}">
      <dgm:prSet phldrT="[Text]" custT="1"/>
      <dgm:spPr/>
      <dgm:t>
        <a:bodyPr/>
        <a:lstStyle/>
        <a:p>
          <a:r>
            <a:rPr lang="en-PH" sz="2000" b="0" dirty="0" smtClean="0"/>
            <a:t>10 </a:t>
          </a:r>
          <a:r>
            <a:rPr lang="en-PH" sz="2000" b="0" dirty="0" err="1" smtClean="0"/>
            <a:t>milioni</a:t>
          </a:r>
          <a:r>
            <a:rPr lang="en-PH" sz="2000" b="0" dirty="0" smtClean="0"/>
            <a:t> di </a:t>
          </a:r>
          <a:r>
            <a:rPr lang="en-PH" sz="2000" b="0" dirty="0" err="1" smtClean="0"/>
            <a:t>turisti</a:t>
          </a:r>
          <a:r>
            <a:rPr lang="en-PH" sz="2000" b="0" dirty="0" smtClean="0"/>
            <a:t> </a:t>
          </a:r>
          <a:r>
            <a:rPr lang="en-PH" sz="2000" b="0" dirty="0" err="1" smtClean="0"/>
            <a:t>previsti</a:t>
          </a:r>
          <a:r>
            <a:rPr lang="en-PH" sz="2000" b="0" dirty="0" smtClean="0"/>
            <a:t> </a:t>
          </a:r>
          <a:r>
            <a:rPr lang="en-PH" sz="2000" b="0" dirty="0" err="1" smtClean="0"/>
            <a:t>nel</a:t>
          </a:r>
          <a:r>
            <a:rPr lang="en-PH" sz="2000" b="0" dirty="0" smtClean="0"/>
            <a:t> 2016</a:t>
          </a:r>
          <a:endParaRPr lang="en-PH" sz="2000" b="0" dirty="0"/>
        </a:p>
      </dgm:t>
    </dgm:pt>
    <dgm:pt modelId="{2DA482A4-9DEE-423A-8D17-A8215C9725BA}" type="parTrans" cxnId="{18469E01-8653-4D1C-8AEA-2FD652B63B99}">
      <dgm:prSet/>
      <dgm:spPr/>
      <dgm:t>
        <a:bodyPr/>
        <a:lstStyle/>
        <a:p>
          <a:endParaRPr lang="en-PH"/>
        </a:p>
      </dgm:t>
    </dgm:pt>
    <dgm:pt modelId="{3D134C42-FB47-455D-A7AF-AE747D78CAFD}" type="sibTrans" cxnId="{18469E01-8653-4D1C-8AEA-2FD652B63B99}">
      <dgm:prSet/>
      <dgm:spPr/>
      <dgm:t>
        <a:bodyPr/>
        <a:lstStyle/>
        <a:p>
          <a:endParaRPr lang="en-PH"/>
        </a:p>
      </dgm:t>
    </dgm:pt>
    <dgm:pt modelId="{83B631C4-EF4E-4D6B-BE77-052BACEF0D5F}">
      <dgm:prSet phldrT="[Text]"/>
      <dgm:spPr/>
      <dgm:t>
        <a:bodyPr/>
        <a:lstStyle/>
        <a:p>
          <a:r>
            <a:rPr lang="en-PH" dirty="0" smtClean="0"/>
            <a:t>PIL</a:t>
          </a:r>
          <a:endParaRPr lang="en-PH" dirty="0"/>
        </a:p>
      </dgm:t>
    </dgm:pt>
    <dgm:pt modelId="{CD6B13F5-C5AA-4F4B-983E-E66E0B36A03F}" type="parTrans" cxnId="{23BE03F4-758E-4ABC-A6A8-64534A7ED719}">
      <dgm:prSet/>
      <dgm:spPr/>
      <dgm:t>
        <a:bodyPr/>
        <a:lstStyle/>
        <a:p>
          <a:endParaRPr lang="en-PH"/>
        </a:p>
      </dgm:t>
    </dgm:pt>
    <dgm:pt modelId="{954391A6-E1E5-4B2E-A87E-0ADAFFDF6F2E}" type="sibTrans" cxnId="{23BE03F4-758E-4ABC-A6A8-64534A7ED719}">
      <dgm:prSet/>
      <dgm:spPr/>
      <dgm:t>
        <a:bodyPr/>
        <a:lstStyle/>
        <a:p>
          <a:endParaRPr lang="en-PH"/>
        </a:p>
      </dgm:t>
    </dgm:pt>
    <dgm:pt modelId="{A96D15F3-B088-4B38-A9A3-005E076F9481}">
      <dgm:prSet phldrT="[Text]" custT="1"/>
      <dgm:spPr/>
      <dgm:t>
        <a:bodyPr/>
        <a:lstStyle/>
        <a:p>
          <a:r>
            <a:rPr lang="en-PH" sz="2000" b="0" dirty="0" smtClean="0"/>
            <a:t>20 </a:t>
          </a:r>
          <a:r>
            <a:rPr lang="en-PH" sz="2000" b="0" dirty="0" err="1" smtClean="0"/>
            <a:t>miliardi</a:t>
          </a:r>
          <a:r>
            <a:rPr lang="en-PH" sz="2000" b="0" dirty="0" smtClean="0"/>
            <a:t> di EURO : </a:t>
          </a:r>
          <a:r>
            <a:rPr lang="en-PH" sz="2000" b="0" dirty="0" err="1" smtClean="0"/>
            <a:t>Contribuzione</a:t>
          </a:r>
          <a:r>
            <a:rPr lang="en-PH" sz="2000" b="0" dirty="0" smtClean="0"/>
            <a:t> </a:t>
          </a:r>
          <a:r>
            <a:rPr lang="en-PH" sz="2000" b="0" dirty="0" err="1" smtClean="0"/>
            <a:t>totale</a:t>
          </a:r>
          <a:r>
            <a:rPr lang="en-PH" sz="2000" b="0" dirty="0" smtClean="0"/>
            <a:t> al PIL </a:t>
          </a:r>
          <a:r>
            <a:rPr lang="en-PH" sz="2000" b="0" baseline="0" dirty="0" smtClean="0"/>
            <a:t>(</a:t>
          </a:r>
          <a:r>
            <a:rPr lang="en-PH" sz="2000" b="0" dirty="0" smtClean="0"/>
            <a:t>11.3% del PIL) </a:t>
          </a:r>
          <a:r>
            <a:rPr lang="en-PH" sz="2000" b="0" dirty="0" err="1" smtClean="0"/>
            <a:t>nel</a:t>
          </a:r>
          <a:r>
            <a:rPr lang="en-PH" sz="2000" b="0" dirty="0" smtClean="0"/>
            <a:t> 2013</a:t>
          </a:r>
          <a:endParaRPr lang="en-PH" sz="2000" b="0" dirty="0"/>
        </a:p>
      </dgm:t>
    </dgm:pt>
    <dgm:pt modelId="{3A4D766C-0547-4A02-B10B-E9D2B0DFD8D0}" type="parTrans" cxnId="{C2F08118-5E5F-4662-93D1-2643C08DFBC0}">
      <dgm:prSet/>
      <dgm:spPr/>
      <dgm:t>
        <a:bodyPr/>
        <a:lstStyle/>
        <a:p>
          <a:endParaRPr lang="en-PH"/>
        </a:p>
      </dgm:t>
    </dgm:pt>
    <dgm:pt modelId="{E13EE4C8-C3D6-487F-BC3B-57D136B712A6}" type="sibTrans" cxnId="{C2F08118-5E5F-4662-93D1-2643C08DFBC0}">
      <dgm:prSet/>
      <dgm:spPr/>
      <dgm:t>
        <a:bodyPr/>
        <a:lstStyle/>
        <a:p>
          <a:endParaRPr lang="en-PH"/>
        </a:p>
      </dgm:t>
    </dgm:pt>
    <dgm:pt modelId="{5D85C6B9-3DF8-4A4B-9444-07D609E6DEAA}">
      <dgm:prSet phldrT="[Text]"/>
      <dgm:spPr/>
      <dgm:t>
        <a:bodyPr/>
        <a:lstStyle/>
        <a:p>
          <a:r>
            <a:rPr lang="en-PH" dirty="0" err="1" smtClean="0"/>
            <a:t>Crescita</a:t>
          </a:r>
          <a:endParaRPr lang="en-PH" dirty="0"/>
        </a:p>
      </dgm:t>
    </dgm:pt>
    <dgm:pt modelId="{E0C13E93-7839-4752-8A4C-816B1AAC132C}" type="parTrans" cxnId="{C02A2525-9E1B-4A4F-8821-C51E2F7BA2D1}">
      <dgm:prSet/>
      <dgm:spPr/>
      <dgm:t>
        <a:bodyPr/>
        <a:lstStyle/>
        <a:p>
          <a:endParaRPr lang="en-PH"/>
        </a:p>
      </dgm:t>
    </dgm:pt>
    <dgm:pt modelId="{C808DE37-B81F-4337-B72B-B4199D05D3B9}" type="sibTrans" cxnId="{C02A2525-9E1B-4A4F-8821-C51E2F7BA2D1}">
      <dgm:prSet/>
      <dgm:spPr/>
      <dgm:t>
        <a:bodyPr/>
        <a:lstStyle/>
        <a:p>
          <a:endParaRPr lang="en-PH"/>
        </a:p>
      </dgm:t>
    </dgm:pt>
    <dgm:pt modelId="{60706D3F-9648-4562-81A3-908E5B86EF0E}">
      <dgm:prSet phldrT="[Text]" custT="1"/>
      <dgm:spPr/>
      <dgm:t>
        <a:bodyPr/>
        <a:lstStyle/>
        <a:p>
          <a:r>
            <a:rPr lang="en-PH" sz="2400" b="0" dirty="0" smtClean="0"/>
            <a:t>9.6% </a:t>
          </a:r>
          <a:r>
            <a:rPr lang="en-PH" sz="2400" b="0" dirty="0" err="1" smtClean="0"/>
            <a:t>nel</a:t>
          </a:r>
          <a:r>
            <a:rPr lang="en-PH" sz="2400" b="0" dirty="0" smtClean="0"/>
            <a:t> 2013</a:t>
          </a:r>
          <a:endParaRPr lang="en-PH" sz="2400" b="0" dirty="0"/>
        </a:p>
      </dgm:t>
    </dgm:pt>
    <dgm:pt modelId="{C5952868-437D-4AD2-891B-80DE0F11773A}" type="parTrans" cxnId="{2D0B7865-85FF-4ACF-91B4-7FFCF6CD8C5D}">
      <dgm:prSet/>
      <dgm:spPr/>
      <dgm:t>
        <a:bodyPr/>
        <a:lstStyle/>
        <a:p>
          <a:endParaRPr lang="en-PH"/>
        </a:p>
      </dgm:t>
    </dgm:pt>
    <dgm:pt modelId="{E9F9D959-46A2-41FF-8443-7E9D45161D4A}" type="sibTrans" cxnId="{2D0B7865-85FF-4ACF-91B4-7FFCF6CD8C5D}">
      <dgm:prSet/>
      <dgm:spPr/>
      <dgm:t>
        <a:bodyPr/>
        <a:lstStyle/>
        <a:p>
          <a:endParaRPr lang="en-PH"/>
        </a:p>
      </dgm:t>
    </dgm:pt>
    <dgm:pt modelId="{3F4E03CE-39B8-4AD7-896F-C28940C7499B}">
      <dgm:prSet phldrT="[Text]" custT="1"/>
      <dgm:spPr/>
      <dgm:t>
        <a:bodyPr/>
        <a:lstStyle/>
        <a:p>
          <a:pPr rtl="0"/>
          <a:r>
            <a:rPr lang="en-GB" sz="2400" b="0" dirty="0" err="1" smtClean="0"/>
            <a:t>Dalla</a:t>
          </a:r>
          <a:r>
            <a:rPr lang="en-GB" sz="2400" b="0" dirty="0" smtClean="0"/>
            <a:t> 94ma </a:t>
          </a:r>
          <a:r>
            <a:rPr lang="en-GB" sz="2400" b="0" dirty="0" err="1" smtClean="0"/>
            <a:t>alla</a:t>
          </a:r>
          <a:r>
            <a:rPr lang="en-GB" sz="2400" b="0" dirty="0" smtClean="0"/>
            <a:t> 82ma </a:t>
          </a:r>
          <a:r>
            <a:rPr lang="en-GB" sz="2400" b="0" dirty="0" err="1" smtClean="0"/>
            <a:t>posizione</a:t>
          </a:r>
          <a:r>
            <a:rPr lang="en-GB" sz="2400" b="0" dirty="0" smtClean="0"/>
            <a:t> (Travel &amp; Tourism)</a:t>
          </a:r>
          <a:endParaRPr lang="en-PH" sz="2400" b="0" dirty="0"/>
        </a:p>
      </dgm:t>
    </dgm:pt>
    <dgm:pt modelId="{A64593DE-EFD6-46A2-9434-E65A6998689C}" type="parTrans" cxnId="{6D567FA0-06DA-42EB-9BDA-C6C6003F5D1F}">
      <dgm:prSet/>
      <dgm:spPr/>
      <dgm:t>
        <a:bodyPr/>
        <a:lstStyle/>
        <a:p>
          <a:endParaRPr lang="en-PH"/>
        </a:p>
      </dgm:t>
    </dgm:pt>
    <dgm:pt modelId="{6413CE0D-F970-49F3-94D8-CE6496572CAD}" type="sibTrans" cxnId="{6D567FA0-06DA-42EB-9BDA-C6C6003F5D1F}">
      <dgm:prSet/>
      <dgm:spPr/>
      <dgm:t>
        <a:bodyPr/>
        <a:lstStyle/>
        <a:p>
          <a:endParaRPr lang="en-PH"/>
        </a:p>
      </dgm:t>
    </dgm:pt>
    <dgm:pt modelId="{7BAA54B9-3650-49E7-86FE-C0A3B098901E}">
      <dgm:prSet phldrT="[Text]"/>
      <dgm:spPr/>
      <dgm:t>
        <a:bodyPr/>
        <a:lstStyle/>
        <a:p>
          <a:r>
            <a:rPr lang="en-PH" dirty="0" err="1" smtClean="0"/>
            <a:t>Competitività</a:t>
          </a:r>
          <a:endParaRPr lang="en-PH" dirty="0"/>
        </a:p>
      </dgm:t>
    </dgm:pt>
    <dgm:pt modelId="{47217A1F-EB07-4931-BE73-1FCC31E89B9B}" type="parTrans" cxnId="{FB911F9F-605F-44AB-B5E4-0C3EB5097B94}">
      <dgm:prSet/>
      <dgm:spPr/>
      <dgm:t>
        <a:bodyPr/>
        <a:lstStyle/>
        <a:p>
          <a:endParaRPr lang="en-PH"/>
        </a:p>
      </dgm:t>
    </dgm:pt>
    <dgm:pt modelId="{ECDACF3F-5F30-47A5-B197-F06B87D5E99B}" type="sibTrans" cxnId="{FB911F9F-605F-44AB-B5E4-0C3EB5097B94}">
      <dgm:prSet/>
      <dgm:spPr/>
      <dgm:t>
        <a:bodyPr/>
        <a:lstStyle/>
        <a:p>
          <a:endParaRPr lang="en-PH"/>
        </a:p>
      </dgm:t>
    </dgm:pt>
    <dgm:pt modelId="{249FB3D2-6DE9-42A9-88F2-8FFD71377648}">
      <dgm:prSet phldrT="[Text]" custT="1"/>
      <dgm:spPr/>
      <dgm:t>
        <a:bodyPr/>
        <a:lstStyle/>
        <a:p>
          <a:r>
            <a:rPr lang="en-GB" sz="2000" b="0" dirty="0" smtClean="0"/>
            <a:t>7.93 </a:t>
          </a:r>
          <a:r>
            <a:rPr lang="en-GB" sz="2000" b="0" dirty="0" err="1" smtClean="0"/>
            <a:t>miliardi</a:t>
          </a:r>
          <a:r>
            <a:rPr lang="en-GB" sz="2000" b="0" dirty="0" smtClean="0"/>
            <a:t> di EURO: </a:t>
          </a:r>
          <a:r>
            <a:rPr lang="en-GB" sz="2000" b="0" dirty="0" err="1" smtClean="0"/>
            <a:t>Contribuzione</a:t>
          </a:r>
          <a:r>
            <a:rPr lang="en-GB" sz="2000" b="0" dirty="0" smtClean="0"/>
            <a:t> </a:t>
          </a:r>
          <a:r>
            <a:rPr lang="en-GB" sz="2000" b="0" dirty="0" err="1" smtClean="0"/>
            <a:t>diretta</a:t>
          </a:r>
          <a:r>
            <a:rPr lang="en-GB" sz="2000" b="0" dirty="0" smtClean="0"/>
            <a:t> al PIL </a:t>
          </a:r>
          <a:r>
            <a:rPr lang="en-GB" sz="2000" b="0" dirty="0" err="1" smtClean="0"/>
            <a:t>nel</a:t>
          </a:r>
          <a:r>
            <a:rPr lang="en-GB" sz="2000" b="0" dirty="0" smtClean="0"/>
            <a:t> 2013(4.2% del PIL </a:t>
          </a:r>
          <a:r>
            <a:rPr lang="en-GB" sz="2000" b="0" dirty="0" err="1" smtClean="0"/>
            <a:t>totale</a:t>
          </a:r>
          <a:r>
            <a:rPr lang="en-GB" sz="2000" b="0" dirty="0" smtClean="0"/>
            <a:t>)</a:t>
          </a:r>
          <a:endParaRPr lang="en-PH" sz="2000" b="0" dirty="0"/>
        </a:p>
      </dgm:t>
    </dgm:pt>
    <dgm:pt modelId="{C5B3B39D-BF13-4476-9AEA-61C1EE584628}" type="parTrans" cxnId="{63B6B38B-14DA-40DD-AEB3-75980453F304}">
      <dgm:prSet/>
      <dgm:spPr/>
      <dgm:t>
        <a:bodyPr/>
        <a:lstStyle/>
        <a:p>
          <a:endParaRPr lang="en-PH"/>
        </a:p>
      </dgm:t>
    </dgm:pt>
    <dgm:pt modelId="{0773C8C7-5FF1-404C-87DF-A75E28D4CE47}" type="sibTrans" cxnId="{63B6B38B-14DA-40DD-AEB3-75980453F304}">
      <dgm:prSet/>
      <dgm:spPr/>
      <dgm:t>
        <a:bodyPr/>
        <a:lstStyle/>
        <a:p>
          <a:endParaRPr lang="en-PH"/>
        </a:p>
      </dgm:t>
    </dgm:pt>
    <dgm:pt modelId="{BA9B8420-CBD4-4784-BAB1-6B31F5CEACF2}" type="pres">
      <dgm:prSet presAssocID="{ED8E0B5D-1630-41A1-84D9-EF98C7201035}" presName="Name0" presStyleCnt="0">
        <dgm:presLayoutVars>
          <dgm:dir/>
          <dgm:animLvl val="lvl"/>
          <dgm:resizeHandles val="exact"/>
        </dgm:presLayoutVars>
      </dgm:prSet>
      <dgm:spPr/>
      <dgm:t>
        <a:bodyPr/>
        <a:lstStyle/>
        <a:p>
          <a:endParaRPr lang="en-PH"/>
        </a:p>
      </dgm:t>
    </dgm:pt>
    <dgm:pt modelId="{3FF86D85-CF82-4888-B64E-C0BF783DA2E8}" type="pres">
      <dgm:prSet presAssocID="{6233FE92-D8F8-4293-B152-6ED8277FE202}" presName="linNode" presStyleCnt="0"/>
      <dgm:spPr/>
    </dgm:pt>
    <dgm:pt modelId="{4B514128-ED66-4FDB-B143-2A98D4AB9C5C}" type="pres">
      <dgm:prSet presAssocID="{6233FE92-D8F8-4293-B152-6ED8277FE202}" presName="parentText" presStyleLbl="node1" presStyleIdx="0" presStyleCnt="4">
        <dgm:presLayoutVars>
          <dgm:chMax val="1"/>
          <dgm:bulletEnabled val="1"/>
        </dgm:presLayoutVars>
      </dgm:prSet>
      <dgm:spPr/>
      <dgm:t>
        <a:bodyPr/>
        <a:lstStyle/>
        <a:p>
          <a:endParaRPr lang="en-PH"/>
        </a:p>
      </dgm:t>
    </dgm:pt>
    <dgm:pt modelId="{6DC6C07D-BFB4-482A-89C2-54195B72FF57}" type="pres">
      <dgm:prSet presAssocID="{6233FE92-D8F8-4293-B152-6ED8277FE202}" presName="descendantText" presStyleLbl="alignAccFollowNode1" presStyleIdx="0" presStyleCnt="4">
        <dgm:presLayoutVars>
          <dgm:bulletEnabled val="1"/>
        </dgm:presLayoutVars>
      </dgm:prSet>
      <dgm:spPr/>
      <dgm:t>
        <a:bodyPr/>
        <a:lstStyle/>
        <a:p>
          <a:endParaRPr lang="en-PH"/>
        </a:p>
      </dgm:t>
    </dgm:pt>
    <dgm:pt modelId="{83F6DD3F-2609-4A8D-9B02-D1C995A5F565}" type="pres">
      <dgm:prSet presAssocID="{76B78102-0DB3-49B4-BFE5-31B9DD3C4178}" presName="sp" presStyleCnt="0"/>
      <dgm:spPr/>
    </dgm:pt>
    <dgm:pt modelId="{CE3392D5-D1DB-4C25-8D6D-41ACA0AB1B8A}" type="pres">
      <dgm:prSet presAssocID="{83B631C4-EF4E-4D6B-BE77-052BACEF0D5F}" presName="linNode" presStyleCnt="0"/>
      <dgm:spPr/>
    </dgm:pt>
    <dgm:pt modelId="{9D2D1E55-AE06-46A1-898A-A2F222429421}" type="pres">
      <dgm:prSet presAssocID="{83B631C4-EF4E-4D6B-BE77-052BACEF0D5F}" presName="parentText" presStyleLbl="node1" presStyleIdx="1" presStyleCnt="4">
        <dgm:presLayoutVars>
          <dgm:chMax val="1"/>
          <dgm:bulletEnabled val="1"/>
        </dgm:presLayoutVars>
      </dgm:prSet>
      <dgm:spPr/>
      <dgm:t>
        <a:bodyPr/>
        <a:lstStyle/>
        <a:p>
          <a:endParaRPr lang="en-PH"/>
        </a:p>
      </dgm:t>
    </dgm:pt>
    <dgm:pt modelId="{8BFF5A36-BD60-41D8-993E-6C785E370F5C}" type="pres">
      <dgm:prSet presAssocID="{83B631C4-EF4E-4D6B-BE77-052BACEF0D5F}" presName="descendantText" presStyleLbl="alignAccFollowNode1" presStyleIdx="1" presStyleCnt="4" custLinFactNeighborY="-4130">
        <dgm:presLayoutVars>
          <dgm:bulletEnabled val="1"/>
        </dgm:presLayoutVars>
      </dgm:prSet>
      <dgm:spPr/>
      <dgm:t>
        <a:bodyPr/>
        <a:lstStyle/>
        <a:p>
          <a:endParaRPr lang="en-PH"/>
        </a:p>
      </dgm:t>
    </dgm:pt>
    <dgm:pt modelId="{D96BA556-FBD9-4CF3-B9CE-0AF6C4D23607}" type="pres">
      <dgm:prSet presAssocID="{954391A6-E1E5-4B2E-A87E-0ADAFFDF6F2E}" presName="sp" presStyleCnt="0"/>
      <dgm:spPr/>
    </dgm:pt>
    <dgm:pt modelId="{E1FED821-E4D6-43F4-BECE-B5538B6E7700}" type="pres">
      <dgm:prSet presAssocID="{5D85C6B9-3DF8-4A4B-9444-07D609E6DEAA}" presName="linNode" presStyleCnt="0"/>
      <dgm:spPr/>
    </dgm:pt>
    <dgm:pt modelId="{5AC0E789-AD6B-4E0F-B86D-59B58EE083AE}" type="pres">
      <dgm:prSet presAssocID="{5D85C6B9-3DF8-4A4B-9444-07D609E6DEAA}" presName="parentText" presStyleLbl="node1" presStyleIdx="2" presStyleCnt="4">
        <dgm:presLayoutVars>
          <dgm:chMax val="1"/>
          <dgm:bulletEnabled val="1"/>
        </dgm:presLayoutVars>
      </dgm:prSet>
      <dgm:spPr/>
      <dgm:t>
        <a:bodyPr/>
        <a:lstStyle/>
        <a:p>
          <a:endParaRPr lang="en-PH"/>
        </a:p>
      </dgm:t>
    </dgm:pt>
    <dgm:pt modelId="{A8BEAA9B-6D92-4AFF-8B15-697A679F48BA}" type="pres">
      <dgm:prSet presAssocID="{5D85C6B9-3DF8-4A4B-9444-07D609E6DEAA}" presName="descendantText" presStyleLbl="alignAccFollowNode1" presStyleIdx="2" presStyleCnt="4">
        <dgm:presLayoutVars>
          <dgm:bulletEnabled val="1"/>
        </dgm:presLayoutVars>
      </dgm:prSet>
      <dgm:spPr/>
      <dgm:t>
        <a:bodyPr/>
        <a:lstStyle/>
        <a:p>
          <a:endParaRPr lang="en-PH"/>
        </a:p>
      </dgm:t>
    </dgm:pt>
    <dgm:pt modelId="{3754FA1E-6CE2-4243-AE96-E6BD8232DFD5}" type="pres">
      <dgm:prSet presAssocID="{C808DE37-B81F-4337-B72B-B4199D05D3B9}" presName="sp" presStyleCnt="0"/>
      <dgm:spPr/>
    </dgm:pt>
    <dgm:pt modelId="{40F3657A-8354-4337-B87B-161546A69AF2}" type="pres">
      <dgm:prSet presAssocID="{7BAA54B9-3650-49E7-86FE-C0A3B098901E}" presName="linNode" presStyleCnt="0"/>
      <dgm:spPr/>
    </dgm:pt>
    <dgm:pt modelId="{DF6331BA-CE7A-4A18-81F7-A917D47B26F0}" type="pres">
      <dgm:prSet presAssocID="{7BAA54B9-3650-49E7-86FE-C0A3B098901E}" presName="parentText" presStyleLbl="node1" presStyleIdx="3" presStyleCnt="4" custLinFactNeighborY="-477">
        <dgm:presLayoutVars>
          <dgm:chMax val="1"/>
          <dgm:bulletEnabled val="1"/>
        </dgm:presLayoutVars>
      </dgm:prSet>
      <dgm:spPr/>
      <dgm:t>
        <a:bodyPr/>
        <a:lstStyle/>
        <a:p>
          <a:endParaRPr lang="en-PH"/>
        </a:p>
      </dgm:t>
    </dgm:pt>
    <dgm:pt modelId="{596B4AAC-EA5B-4863-B2E8-440983088096}" type="pres">
      <dgm:prSet presAssocID="{7BAA54B9-3650-49E7-86FE-C0A3B098901E}" presName="descendantText" presStyleLbl="alignAccFollowNode1" presStyleIdx="3" presStyleCnt="4">
        <dgm:presLayoutVars>
          <dgm:bulletEnabled val="1"/>
        </dgm:presLayoutVars>
      </dgm:prSet>
      <dgm:spPr/>
      <dgm:t>
        <a:bodyPr/>
        <a:lstStyle/>
        <a:p>
          <a:endParaRPr lang="en-PH"/>
        </a:p>
      </dgm:t>
    </dgm:pt>
  </dgm:ptLst>
  <dgm:cxnLst>
    <dgm:cxn modelId="{BCC04C48-2F7C-45F3-948E-4B2856E30F18}" type="presOf" srcId="{3F4E03CE-39B8-4AD7-896F-C28940C7499B}" destId="{596B4AAC-EA5B-4863-B2E8-440983088096}" srcOrd="0" destOrd="0" presId="urn:microsoft.com/office/officeart/2005/8/layout/vList5"/>
    <dgm:cxn modelId="{12AE6802-1B9B-485B-B563-A96AD6A9BEA9}" srcId="{6233FE92-D8F8-4293-B152-6ED8277FE202}" destId="{5ADCB100-3AD7-4B70-9D6C-25EEE403D81D}" srcOrd="0" destOrd="0" parTransId="{993F940D-BCD4-457A-8A8B-318C37886881}" sibTransId="{994D4AE3-F4F8-4BB9-B660-D572476CE360}"/>
    <dgm:cxn modelId="{FB911F9F-605F-44AB-B5E4-0C3EB5097B94}" srcId="{ED8E0B5D-1630-41A1-84D9-EF98C7201035}" destId="{7BAA54B9-3650-49E7-86FE-C0A3B098901E}" srcOrd="3" destOrd="0" parTransId="{47217A1F-EB07-4931-BE73-1FCC31E89B9B}" sibTransId="{ECDACF3F-5F30-47A5-B197-F06B87D5E99B}"/>
    <dgm:cxn modelId="{C8196B82-0191-42E7-920E-BD0834D47C47}" type="presOf" srcId="{ED8E0B5D-1630-41A1-84D9-EF98C7201035}" destId="{BA9B8420-CBD4-4784-BAB1-6B31F5CEACF2}" srcOrd="0" destOrd="0" presId="urn:microsoft.com/office/officeart/2005/8/layout/vList5"/>
    <dgm:cxn modelId="{940F642B-7D54-471D-9E4D-B4E537544A13}" type="presOf" srcId="{249FB3D2-6DE9-42A9-88F2-8FFD71377648}" destId="{8BFF5A36-BD60-41D8-993E-6C785E370F5C}" srcOrd="0" destOrd="1" presId="urn:microsoft.com/office/officeart/2005/8/layout/vList5"/>
    <dgm:cxn modelId="{0B63C9BD-5FBA-411D-A8DA-00B565082FE1}" srcId="{ED8E0B5D-1630-41A1-84D9-EF98C7201035}" destId="{6233FE92-D8F8-4293-B152-6ED8277FE202}" srcOrd="0" destOrd="0" parTransId="{89146552-6CA1-4CDA-9362-5CEAFE017FF6}" sibTransId="{76B78102-0DB3-49B4-BFE5-31B9DD3C4178}"/>
    <dgm:cxn modelId="{87056092-724B-4403-B875-976F90E85361}" type="presOf" srcId="{5D85C6B9-3DF8-4A4B-9444-07D609E6DEAA}" destId="{5AC0E789-AD6B-4E0F-B86D-59B58EE083AE}" srcOrd="0" destOrd="0" presId="urn:microsoft.com/office/officeart/2005/8/layout/vList5"/>
    <dgm:cxn modelId="{C02A2525-9E1B-4A4F-8821-C51E2F7BA2D1}" srcId="{ED8E0B5D-1630-41A1-84D9-EF98C7201035}" destId="{5D85C6B9-3DF8-4A4B-9444-07D609E6DEAA}" srcOrd="2" destOrd="0" parTransId="{E0C13E93-7839-4752-8A4C-816B1AAC132C}" sibTransId="{C808DE37-B81F-4337-B72B-B4199D05D3B9}"/>
    <dgm:cxn modelId="{B561F033-5837-4372-B09F-0D5981DF4728}" type="presOf" srcId="{A96D15F3-B088-4B38-A9A3-005E076F9481}" destId="{8BFF5A36-BD60-41D8-993E-6C785E370F5C}" srcOrd="0" destOrd="0" presId="urn:microsoft.com/office/officeart/2005/8/layout/vList5"/>
    <dgm:cxn modelId="{63B6B38B-14DA-40DD-AEB3-75980453F304}" srcId="{83B631C4-EF4E-4D6B-BE77-052BACEF0D5F}" destId="{249FB3D2-6DE9-42A9-88F2-8FFD71377648}" srcOrd="1" destOrd="0" parTransId="{C5B3B39D-BF13-4476-9AEA-61C1EE584628}" sibTransId="{0773C8C7-5FF1-404C-87DF-A75E28D4CE47}"/>
    <dgm:cxn modelId="{50E7941E-F427-44A8-9812-2EE037D32571}" type="presOf" srcId="{7BAA54B9-3650-49E7-86FE-C0A3B098901E}" destId="{DF6331BA-CE7A-4A18-81F7-A917D47B26F0}" srcOrd="0" destOrd="0" presId="urn:microsoft.com/office/officeart/2005/8/layout/vList5"/>
    <dgm:cxn modelId="{2D0B7865-85FF-4ACF-91B4-7FFCF6CD8C5D}" srcId="{5D85C6B9-3DF8-4A4B-9444-07D609E6DEAA}" destId="{60706D3F-9648-4562-81A3-908E5B86EF0E}" srcOrd="0" destOrd="0" parTransId="{C5952868-437D-4AD2-891B-80DE0F11773A}" sibTransId="{E9F9D959-46A2-41FF-8443-7E9D45161D4A}"/>
    <dgm:cxn modelId="{06E9F914-C259-4321-BCA3-D85E0CE85C4F}" type="presOf" srcId="{D2A5B918-E5CD-428E-841E-CC51FBC7DCB2}" destId="{6DC6C07D-BFB4-482A-89C2-54195B72FF57}" srcOrd="0" destOrd="1" presId="urn:microsoft.com/office/officeart/2005/8/layout/vList5"/>
    <dgm:cxn modelId="{6D567FA0-06DA-42EB-9BDA-C6C6003F5D1F}" srcId="{7BAA54B9-3650-49E7-86FE-C0A3B098901E}" destId="{3F4E03CE-39B8-4AD7-896F-C28940C7499B}" srcOrd="0" destOrd="0" parTransId="{A64593DE-EFD6-46A2-9434-E65A6998689C}" sibTransId="{6413CE0D-F970-49F3-94D8-CE6496572CAD}"/>
    <dgm:cxn modelId="{2FB63D3A-101F-4CA3-8E5F-8AF8CECD6DE5}" type="presOf" srcId="{5ADCB100-3AD7-4B70-9D6C-25EEE403D81D}" destId="{6DC6C07D-BFB4-482A-89C2-54195B72FF57}" srcOrd="0" destOrd="0" presId="urn:microsoft.com/office/officeart/2005/8/layout/vList5"/>
    <dgm:cxn modelId="{23BE03F4-758E-4ABC-A6A8-64534A7ED719}" srcId="{ED8E0B5D-1630-41A1-84D9-EF98C7201035}" destId="{83B631C4-EF4E-4D6B-BE77-052BACEF0D5F}" srcOrd="1" destOrd="0" parTransId="{CD6B13F5-C5AA-4F4B-983E-E66E0B36A03F}" sibTransId="{954391A6-E1E5-4B2E-A87E-0ADAFFDF6F2E}"/>
    <dgm:cxn modelId="{18469E01-8653-4D1C-8AEA-2FD652B63B99}" srcId="{6233FE92-D8F8-4293-B152-6ED8277FE202}" destId="{D2A5B918-E5CD-428E-841E-CC51FBC7DCB2}" srcOrd="1" destOrd="0" parTransId="{2DA482A4-9DEE-423A-8D17-A8215C9725BA}" sibTransId="{3D134C42-FB47-455D-A7AF-AE747D78CAFD}"/>
    <dgm:cxn modelId="{DE60C664-EEE5-4D2F-8358-29D97CDE6AA3}" type="presOf" srcId="{6233FE92-D8F8-4293-B152-6ED8277FE202}" destId="{4B514128-ED66-4FDB-B143-2A98D4AB9C5C}" srcOrd="0" destOrd="0" presId="urn:microsoft.com/office/officeart/2005/8/layout/vList5"/>
    <dgm:cxn modelId="{699AE69F-5246-4A26-A976-3A23228F2D53}" type="presOf" srcId="{60706D3F-9648-4562-81A3-908E5B86EF0E}" destId="{A8BEAA9B-6D92-4AFF-8B15-697A679F48BA}" srcOrd="0" destOrd="0" presId="urn:microsoft.com/office/officeart/2005/8/layout/vList5"/>
    <dgm:cxn modelId="{C2F08118-5E5F-4662-93D1-2643C08DFBC0}" srcId="{83B631C4-EF4E-4D6B-BE77-052BACEF0D5F}" destId="{A96D15F3-B088-4B38-A9A3-005E076F9481}" srcOrd="0" destOrd="0" parTransId="{3A4D766C-0547-4A02-B10B-E9D2B0DFD8D0}" sibTransId="{E13EE4C8-C3D6-487F-BC3B-57D136B712A6}"/>
    <dgm:cxn modelId="{C5631B9E-8004-430A-8883-6D8F63C4C903}" type="presOf" srcId="{83B631C4-EF4E-4D6B-BE77-052BACEF0D5F}" destId="{9D2D1E55-AE06-46A1-898A-A2F222429421}" srcOrd="0" destOrd="0" presId="urn:microsoft.com/office/officeart/2005/8/layout/vList5"/>
    <dgm:cxn modelId="{4E5E89D4-3D76-4673-BECA-B9BA056A4E1C}" type="presParOf" srcId="{BA9B8420-CBD4-4784-BAB1-6B31F5CEACF2}" destId="{3FF86D85-CF82-4888-B64E-C0BF783DA2E8}" srcOrd="0" destOrd="0" presId="urn:microsoft.com/office/officeart/2005/8/layout/vList5"/>
    <dgm:cxn modelId="{6C35AD5F-1F8A-488A-B224-32C01F648354}" type="presParOf" srcId="{3FF86D85-CF82-4888-B64E-C0BF783DA2E8}" destId="{4B514128-ED66-4FDB-B143-2A98D4AB9C5C}" srcOrd="0" destOrd="0" presId="urn:microsoft.com/office/officeart/2005/8/layout/vList5"/>
    <dgm:cxn modelId="{CD0FC192-66F0-4BE6-B7A4-D24735FE3FDD}" type="presParOf" srcId="{3FF86D85-CF82-4888-B64E-C0BF783DA2E8}" destId="{6DC6C07D-BFB4-482A-89C2-54195B72FF57}" srcOrd="1" destOrd="0" presId="urn:microsoft.com/office/officeart/2005/8/layout/vList5"/>
    <dgm:cxn modelId="{DA8A8A9A-7B96-402E-8EF9-AB0828535773}" type="presParOf" srcId="{BA9B8420-CBD4-4784-BAB1-6B31F5CEACF2}" destId="{83F6DD3F-2609-4A8D-9B02-D1C995A5F565}" srcOrd="1" destOrd="0" presId="urn:microsoft.com/office/officeart/2005/8/layout/vList5"/>
    <dgm:cxn modelId="{AEC39C38-74E6-436B-876D-5E6B9FC0FF94}" type="presParOf" srcId="{BA9B8420-CBD4-4784-BAB1-6B31F5CEACF2}" destId="{CE3392D5-D1DB-4C25-8D6D-41ACA0AB1B8A}" srcOrd="2" destOrd="0" presId="urn:microsoft.com/office/officeart/2005/8/layout/vList5"/>
    <dgm:cxn modelId="{E657B813-1BEA-4E05-BEF4-F8A75F6838DC}" type="presParOf" srcId="{CE3392D5-D1DB-4C25-8D6D-41ACA0AB1B8A}" destId="{9D2D1E55-AE06-46A1-898A-A2F222429421}" srcOrd="0" destOrd="0" presId="urn:microsoft.com/office/officeart/2005/8/layout/vList5"/>
    <dgm:cxn modelId="{5434200B-5837-4306-A6CF-DA857AD6310D}" type="presParOf" srcId="{CE3392D5-D1DB-4C25-8D6D-41ACA0AB1B8A}" destId="{8BFF5A36-BD60-41D8-993E-6C785E370F5C}" srcOrd="1" destOrd="0" presId="urn:microsoft.com/office/officeart/2005/8/layout/vList5"/>
    <dgm:cxn modelId="{D869F041-A21E-429E-ABF4-7CF28D040459}" type="presParOf" srcId="{BA9B8420-CBD4-4784-BAB1-6B31F5CEACF2}" destId="{D96BA556-FBD9-4CF3-B9CE-0AF6C4D23607}" srcOrd="3" destOrd="0" presId="urn:microsoft.com/office/officeart/2005/8/layout/vList5"/>
    <dgm:cxn modelId="{1B61225B-0B02-439E-9306-81E009DA6C6E}" type="presParOf" srcId="{BA9B8420-CBD4-4784-BAB1-6B31F5CEACF2}" destId="{E1FED821-E4D6-43F4-BECE-B5538B6E7700}" srcOrd="4" destOrd="0" presId="urn:microsoft.com/office/officeart/2005/8/layout/vList5"/>
    <dgm:cxn modelId="{A4FA1972-02E9-4638-89D0-D11AF41FBB7E}" type="presParOf" srcId="{E1FED821-E4D6-43F4-BECE-B5538B6E7700}" destId="{5AC0E789-AD6B-4E0F-B86D-59B58EE083AE}" srcOrd="0" destOrd="0" presId="urn:microsoft.com/office/officeart/2005/8/layout/vList5"/>
    <dgm:cxn modelId="{C27788E9-1CB2-40BF-B180-CE678898D853}" type="presParOf" srcId="{E1FED821-E4D6-43F4-BECE-B5538B6E7700}" destId="{A8BEAA9B-6D92-4AFF-8B15-697A679F48BA}" srcOrd="1" destOrd="0" presId="urn:microsoft.com/office/officeart/2005/8/layout/vList5"/>
    <dgm:cxn modelId="{B737379F-F392-4BB7-9351-937CBDD365A4}" type="presParOf" srcId="{BA9B8420-CBD4-4784-BAB1-6B31F5CEACF2}" destId="{3754FA1E-6CE2-4243-AE96-E6BD8232DFD5}" srcOrd="5" destOrd="0" presId="urn:microsoft.com/office/officeart/2005/8/layout/vList5"/>
    <dgm:cxn modelId="{B9174584-34F1-4C60-9C9D-18F3187DC852}" type="presParOf" srcId="{BA9B8420-CBD4-4784-BAB1-6B31F5CEACF2}" destId="{40F3657A-8354-4337-B87B-161546A69AF2}" srcOrd="6" destOrd="0" presId="urn:microsoft.com/office/officeart/2005/8/layout/vList5"/>
    <dgm:cxn modelId="{160F3C2C-ADDC-4110-9A78-017F7033F542}" type="presParOf" srcId="{40F3657A-8354-4337-B87B-161546A69AF2}" destId="{DF6331BA-CE7A-4A18-81F7-A917D47B26F0}" srcOrd="0" destOrd="0" presId="urn:microsoft.com/office/officeart/2005/8/layout/vList5"/>
    <dgm:cxn modelId="{B48861FE-8223-4E9B-AEB5-2D603A6D5B6D}" type="presParOf" srcId="{40F3657A-8354-4337-B87B-161546A69AF2}" destId="{596B4AAC-EA5B-4863-B2E8-44098308809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7944571-2094-4DCF-98A0-1A9941B9B35A}" type="doc">
      <dgm:prSet loTypeId="urn:microsoft.com/office/officeart/2005/8/layout/chevron2" loCatId="list" qsTypeId="urn:microsoft.com/office/officeart/2005/8/quickstyle/simple1" qsCatId="simple" csTypeId="urn:microsoft.com/office/officeart/2005/8/colors/colorful1#10" csCatId="colorful" phldr="1"/>
      <dgm:spPr/>
      <dgm:t>
        <a:bodyPr/>
        <a:lstStyle/>
        <a:p>
          <a:endParaRPr lang="en-PH"/>
        </a:p>
      </dgm:t>
    </dgm:pt>
    <dgm:pt modelId="{935AC135-3644-41F8-995F-842059CD522B}">
      <dgm:prSet phldrT="[Text]"/>
      <dgm:spPr/>
      <dgm:t>
        <a:bodyPr/>
        <a:lstStyle/>
        <a:p>
          <a:r>
            <a:rPr lang="fr-BE" dirty="0" smtClean="0"/>
            <a:t> </a:t>
          </a:r>
          <a:endParaRPr lang="en-PH" dirty="0"/>
        </a:p>
      </dgm:t>
    </dgm:pt>
    <dgm:pt modelId="{57D977A5-75C0-4E87-A7A7-3C90F082B0EA}" type="parTrans" cxnId="{47ADA9CA-07D0-4B55-99C2-678320D617E5}">
      <dgm:prSet/>
      <dgm:spPr/>
      <dgm:t>
        <a:bodyPr/>
        <a:lstStyle/>
        <a:p>
          <a:endParaRPr lang="en-PH"/>
        </a:p>
      </dgm:t>
    </dgm:pt>
    <dgm:pt modelId="{D2EAAC80-3429-44AC-A859-CA59036B3479}" type="sibTrans" cxnId="{47ADA9CA-07D0-4B55-99C2-678320D617E5}">
      <dgm:prSet/>
      <dgm:spPr/>
      <dgm:t>
        <a:bodyPr/>
        <a:lstStyle/>
        <a:p>
          <a:endParaRPr lang="en-PH"/>
        </a:p>
      </dgm:t>
    </dgm:pt>
    <dgm:pt modelId="{FD211FE3-7D3E-456A-86F6-46844490EF06}">
      <dgm:prSet phldrT="[Text]"/>
      <dgm:spPr/>
      <dgm:t>
        <a:bodyPr/>
        <a:lstStyle/>
        <a:p>
          <a:r>
            <a:rPr lang="en-PH" b="0" dirty="0" smtClean="0"/>
            <a:t>7107 </a:t>
          </a:r>
          <a:r>
            <a:rPr lang="en-PH" b="0" dirty="0" err="1" smtClean="0"/>
            <a:t>isole</a:t>
          </a:r>
          <a:r>
            <a:rPr lang="en-PH" b="0" dirty="0" smtClean="0"/>
            <a:t> con </a:t>
          </a:r>
          <a:r>
            <a:rPr lang="en-PH" b="0" dirty="0" err="1" smtClean="0"/>
            <a:t>favolose</a:t>
          </a:r>
          <a:r>
            <a:rPr lang="en-PH" b="0" dirty="0" smtClean="0"/>
            <a:t> </a:t>
          </a:r>
          <a:r>
            <a:rPr lang="en-PH" b="0" dirty="0" err="1" smtClean="0"/>
            <a:t>spiagge</a:t>
          </a:r>
          <a:r>
            <a:rPr lang="en-PH" b="0" dirty="0" smtClean="0"/>
            <a:t> di </a:t>
          </a:r>
          <a:r>
            <a:rPr lang="en-PH" b="0" dirty="0" err="1" smtClean="0"/>
            <a:t>sabbia</a:t>
          </a:r>
          <a:r>
            <a:rPr lang="en-PH" b="0" dirty="0" smtClean="0"/>
            <a:t> </a:t>
          </a:r>
          <a:r>
            <a:rPr lang="en-PH" b="0" dirty="0" err="1" smtClean="0"/>
            <a:t>bianca</a:t>
          </a:r>
          <a:r>
            <a:rPr lang="en-PH" b="0" dirty="0" smtClean="0"/>
            <a:t>, </a:t>
          </a:r>
          <a:r>
            <a:rPr lang="en-PH" b="0" dirty="0" err="1" smtClean="0"/>
            <a:t>montagne</a:t>
          </a:r>
          <a:r>
            <a:rPr lang="en-PH" b="0" dirty="0" smtClean="0"/>
            <a:t> e </a:t>
          </a:r>
          <a:r>
            <a:rPr lang="en-PH" b="0" dirty="0" err="1" smtClean="0"/>
            <a:t>vulcani</a:t>
          </a:r>
          <a:endParaRPr lang="en-PH" b="0" dirty="0"/>
        </a:p>
      </dgm:t>
    </dgm:pt>
    <dgm:pt modelId="{34E44A2B-1322-47AB-89AC-2D4C257641D5}" type="parTrans" cxnId="{B014910C-E13F-4A4D-9068-DCE92A2AE58E}">
      <dgm:prSet/>
      <dgm:spPr/>
      <dgm:t>
        <a:bodyPr/>
        <a:lstStyle/>
        <a:p>
          <a:endParaRPr lang="en-PH"/>
        </a:p>
      </dgm:t>
    </dgm:pt>
    <dgm:pt modelId="{7441E57C-617E-494F-82A1-9BF921D3A173}" type="sibTrans" cxnId="{B014910C-E13F-4A4D-9068-DCE92A2AE58E}">
      <dgm:prSet/>
      <dgm:spPr/>
      <dgm:t>
        <a:bodyPr/>
        <a:lstStyle/>
        <a:p>
          <a:endParaRPr lang="en-PH"/>
        </a:p>
      </dgm:t>
    </dgm:pt>
    <dgm:pt modelId="{0E794752-4648-4249-B418-770CC0C64CC0}">
      <dgm:prSet phldrT="[Text]"/>
      <dgm:spPr/>
      <dgm:t>
        <a:bodyPr/>
        <a:lstStyle/>
        <a:p>
          <a:r>
            <a:rPr lang="fr-BE" dirty="0" smtClean="0"/>
            <a:t> </a:t>
          </a:r>
          <a:endParaRPr lang="en-PH" dirty="0"/>
        </a:p>
      </dgm:t>
    </dgm:pt>
    <dgm:pt modelId="{04962FCB-4FD4-4737-9A04-B997693C370F}" type="parTrans" cxnId="{5C192743-D7EE-4A28-BC80-F3ED3A896834}">
      <dgm:prSet/>
      <dgm:spPr/>
      <dgm:t>
        <a:bodyPr/>
        <a:lstStyle/>
        <a:p>
          <a:endParaRPr lang="en-PH"/>
        </a:p>
      </dgm:t>
    </dgm:pt>
    <dgm:pt modelId="{8C202CFD-0FC7-4BCB-B571-D74B4CA7B081}" type="sibTrans" cxnId="{5C192743-D7EE-4A28-BC80-F3ED3A896834}">
      <dgm:prSet/>
      <dgm:spPr/>
      <dgm:t>
        <a:bodyPr/>
        <a:lstStyle/>
        <a:p>
          <a:endParaRPr lang="en-PH"/>
        </a:p>
      </dgm:t>
    </dgm:pt>
    <dgm:pt modelId="{27E6CA6E-2D03-437C-BC75-6A37B09900CD}">
      <dgm:prSet/>
      <dgm:spPr/>
      <dgm:t>
        <a:bodyPr/>
        <a:lstStyle/>
        <a:p>
          <a:r>
            <a:rPr lang="en-PH" b="0" dirty="0" err="1" smtClean="0"/>
            <a:t>Crocevia</a:t>
          </a:r>
          <a:r>
            <a:rPr lang="en-PH" b="0" dirty="0" smtClean="0"/>
            <a:t> </a:t>
          </a:r>
          <a:r>
            <a:rPr lang="en-PH" b="0" dirty="0" err="1" smtClean="0"/>
            <a:t>delle</a:t>
          </a:r>
          <a:r>
            <a:rPr lang="en-PH" b="0" dirty="0" smtClean="0"/>
            <a:t> culture </a:t>
          </a:r>
          <a:r>
            <a:rPr lang="en-PH" b="0" dirty="0" err="1" smtClean="0"/>
            <a:t>asiatica</a:t>
          </a:r>
          <a:r>
            <a:rPr lang="en-PH" b="0" dirty="0" smtClean="0"/>
            <a:t>, </a:t>
          </a:r>
          <a:r>
            <a:rPr lang="en-PH" b="0" dirty="0" err="1" smtClean="0"/>
            <a:t>europea</a:t>
          </a:r>
          <a:r>
            <a:rPr lang="en-PH" b="0" dirty="0" smtClean="0"/>
            <a:t> e </a:t>
          </a:r>
          <a:r>
            <a:rPr lang="en-PH" b="0" dirty="0" err="1" smtClean="0"/>
            <a:t>americana</a:t>
          </a:r>
          <a:endParaRPr lang="en-PH" b="0" dirty="0"/>
        </a:p>
      </dgm:t>
    </dgm:pt>
    <dgm:pt modelId="{424A424E-BE20-4670-8E5F-92255B835389}" type="parTrans" cxnId="{C53CAA35-82C2-4BD5-A72D-B3C683690327}">
      <dgm:prSet/>
      <dgm:spPr/>
      <dgm:t>
        <a:bodyPr/>
        <a:lstStyle/>
        <a:p>
          <a:endParaRPr lang="en-PH"/>
        </a:p>
      </dgm:t>
    </dgm:pt>
    <dgm:pt modelId="{6E597CF1-F662-4472-B971-F0520AFFEC74}" type="sibTrans" cxnId="{C53CAA35-82C2-4BD5-A72D-B3C683690327}">
      <dgm:prSet/>
      <dgm:spPr/>
      <dgm:t>
        <a:bodyPr/>
        <a:lstStyle/>
        <a:p>
          <a:endParaRPr lang="en-PH"/>
        </a:p>
      </dgm:t>
    </dgm:pt>
    <dgm:pt modelId="{52609CE8-5777-4470-A6BD-9B8E0EADBEC7}">
      <dgm:prSet phldrT="[Text]"/>
      <dgm:spPr/>
      <dgm:t>
        <a:bodyPr/>
        <a:lstStyle/>
        <a:p>
          <a:r>
            <a:rPr lang="fr-BE" dirty="0" smtClean="0"/>
            <a:t> </a:t>
          </a:r>
          <a:endParaRPr lang="en-PH" dirty="0"/>
        </a:p>
      </dgm:t>
    </dgm:pt>
    <dgm:pt modelId="{939883CF-90C3-41ED-B565-8A8C8EE8ABC6}" type="parTrans" cxnId="{A74DCFA7-680D-42F3-807A-1DC1EBD1BB5F}">
      <dgm:prSet/>
      <dgm:spPr/>
      <dgm:t>
        <a:bodyPr/>
        <a:lstStyle/>
        <a:p>
          <a:endParaRPr lang="en-PH"/>
        </a:p>
      </dgm:t>
    </dgm:pt>
    <dgm:pt modelId="{2EC39D71-C436-4ED8-9AB5-395531570DD6}" type="sibTrans" cxnId="{A74DCFA7-680D-42F3-807A-1DC1EBD1BB5F}">
      <dgm:prSet/>
      <dgm:spPr/>
      <dgm:t>
        <a:bodyPr/>
        <a:lstStyle/>
        <a:p>
          <a:endParaRPr lang="en-PH"/>
        </a:p>
      </dgm:t>
    </dgm:pt>
    <dgm:pt modelId="{7F2178E8-DF83-4EA8-B81A-FC5FA2E49BDF}">
      <dgm:prSet phldrT="[Text]" custT="1"/>
      <dgm:spPr/>
      <dgm:t>
        <a:bodyPr/>
        <a:lstStyle/>
        <a:p>
          <a:r>
            <a:rPr lang="en-PH" sz="1800" b="0" dirty="0" smtClean="0"/>
            <a:t>I </a:t>
          </a:r>
          <a:r>
            <a:rPr lang="en-PH" sz="1800" b="0" dirty="0" err="1" smtClean="0"/>
            <a:t>viaggiatori</a:t>
          </a:r>
          <a:r>
            <a:rPr lang="en-PH" sz="1800" b="0" dirty="0" smtClean="0"/>
            <a:t> </a:t>
          </a:r>
          <a:r>
            <a:rPr lang="en-PH" sz="1800" b="0" dirty="0" err="1" smtClean="0"/>
            <a:t>domestici</a:t>
          </a:r>
          <a:r>
            <a:rPr lang="en-PH" sz="1800" b="0" dirty="0" smtClean="0"/>
            <a:t> </a:t>
          </a:r>
          <a:r>
            <a:rPr lang="en-PH" sz="1800" b="0" dirty="0" err="1" smtClean="0"/>
            <a:t>rappresentano</a:t>
          </a:r>
          <a:r>
            <a:rPr lang="en-PH" sz="1800" b="0" dirty="0" smtClean="0"/>
            <a:t> la fetta </a:t>
          </a:r>
          <a:r>
            <a:rPr lang="en-PH" sz="1800" b="0" dirty="0" err="1" smtClean="0"/>
            <a:t>più</a:t>
          </a:r>
          <a:r>
            <a:rPr lang="en-PH" sz="1800" b="0" dirty="0" smtClean="0"/>
            <a:t> </a:t>
          </a:r>
          <a:r>
            <a:rPr lang="en-PH" sz="1800" b="0" dirty="0" err="1" smtClean="0"/>
            <a:t>importante</a:t>
          </a:r>
          <a:r>
            <a:rPr lang="en-PH" sz="1800" b="0" dirty="0" smtClean="0"/>
            <a:t> del </a:t>
          </a:r>
          <a:r>
            <a:rPr lang="en-PH" sz="1800" b="0" dirty="0" err="1" smtClean="0"/>
            <a:t>mercato</a:t>
          </a:r>
          <a:endParaRPr lang="en-PH" sz="1800" b="0" dirty="0"/>
        </a:p>
      </dgm:t>
    </dgm:pt>
    <dgm:pt modelId="{54D9CFA0-3277-4630-BC19-FCD217A9A951}" type="parTrans" cxnId="{97E64155-ADF2-4179-97E5-0162F37A8AE8}">
      <dgm:prSet/>
      <dgm:spPr/>
      <dgm:t>
        <a:bodyPr/>
        <a:lstStyle/>
        <a:p>
          <a:endParaRPr lang="en-PH"/>
        </a:p>
      </dgm:t>
    </dgm:pt>
    <dgm:pt modelId="{210EE76F-6365-4D5F-B016-DED9B888E990}" type="sibTrans" cxnId="{97E64155-ADF2-4179-97E5-0162F37A8AE8}">
      <dgm:prSet/>
      <dgm:spPr/>
      <dgm:t>
        <a:bodyPr/>
        <a:lstStyle/>
        <a:p>
          <a:endParaRPr lang="en-PH"/>
        </a:p>
      </dgm:t>
    </dgm:pt>
    <dgm:pt modelId="{F5CB7B48-E6B9-4FDD-B26E-E3584AF4D5C3}">
      <dgm:prSet phldrT="[Text]" custT="1"/>
      <dgm:spPr/>
      <dgm:t>
        <a:bodyPr/>
        <a:lstStyle/>
        <a:p>
          <a:r>
            <a:rPr lang="en-PH" sz="1800" b="0" dirty="0" smtClean="0"/>
            <a:t>I </a:t>
          </a:r>
          <a:r>
            <a:rPr lang="en-PH" sz="1800" b="0" dirty="0" err="1" smtClean="0"/>
            <a:t>coreani</a:t>
          </a:r>
          <a:r>
            <a:rPr lang="en-PH" sz="1800" b="0" dirty="0" smtClean="0"/>
            <a:t> </a:t>
          </a:r>
          <a:r>
            <a:rPr lang="en-PH" sz="1800" b="0" dirty="0" err="1" smtClean="0"/>
            <a:t>si</a:t>
          </a:r>
          <a:r>
            <a:rPr lang="en-PH" sz="1800" b="0" dirty="0" smtClean="0"/>
            <a:t> </a:t>
          </a:r>
          <a:r>
            <a:rPr lang="en-PH" sz="1800" b="0" dirty="0" err="1" smtClean="0"/>
            <a:t>posizionano</a:t>
          </a:r>
          <a:r>
            <a:rPr lang="en-PH" sz="1800" b="0" dirty="0" smtClean="0"/>
            <a:t> al primo </a:t>
          </a:r>
          <a:r>
            <a:rPr lang="en-PH" sz="1800" b="0" dirty="0" err="1" smtClean="0"/>
            <a:t>posto</a:t>
          </a:r>
          <a:r>
            <a:rPr lang="en-PH" sz="1800" b="0" dirty="0" smtClean="0"/>
            <a:t> </a:t>
          </a:r>
          <a:r>
            <a:rPr lang="en-PH" sz="1800" b="0" dirty="0" err="1" smtClean="0"/>
            <a:t>tra</a:t>
          </a:r>
          <a:r>
            <a:rPr lang="en-PH" sz="1800" b="0" dirty="0" smtClean="0"/>
            <a:t> </a:t>
          </a:r>
          <a:r>
            <a:rPr lang="en-PH" sz="1800" b="0" dirty="0" err="1" smtClean="0"/>
            <a:t>i</a:t>
          </a:r>
          <a:r>
            <a:rPr lang="en-PH" sz="1800" b="0" dirty="0" smtClean="0"/>
            <a:t> </a:t>
          </a:r>
          <a:r>
            <a:rPr lang="en-PH" sz="1800" b="0" dirty="0" err="1" smtClean="0"/>
            <a:t>viaggiatori</a:t>
          </a:r>
          <a:r>
            <a:rPr lang="en-PH" sz="1800" b="0" dirty="0" smtClean="0"/>
            <a:t> </a:t>
          </a:r>
          <a:r>
            <a:rPr lang="en-PH" sz="1800" b="0" dirty="0" err="1" smtClean="0"/>
            <a:t>stranieri</a:t>
          </a:r>
          <a:endParaRPr lang="en-PH" sz="1800" b="0" dirty="0"/>
        </a:p>
      </dgm:t>
    </dgm:pt>
    <dgm:pt modelId="{8CD1ADD8-D690-4AF4-93F2-19FFE9C114F5}" type="parTrans" cxnId="{51BCA63C-3044-4117-88F0-E8369CDD243C}">
      <dgm:prSet/>
      <dgm:spPr/>
      <dgm:t>
        <a:bodyPr/>
        <a:lstStyle/>
        <a:p>
          <a:endParaRPr lang="en-PH"/>
        </a:p>
      </dgm:t>
    </dgm:pt>
    <dgm:pt modelId="{7363492E-B855-4BCA-A304-565CC3FB57EE}" type="sibTrans" cxnId="{51BCA63C-3044-4117-88F0-E8369CDD243C}">
      <dgm:prSet/>
      <dgm:spPr/>
      <dgm:t>
        <a:bodyPr/>
        <a:lstStyle/>
        <a:p>
          <a:endParaRPr lang="en-PH"/>
        </a:p>
      </dgm:t>
    </dgm:pt>
    <dgm:pt modelId="{B681F02F-55D1-473B-8B41-B547C2B12BD2}">
      <dgm:prSet phldrT="[Text]" custT="1"/>
      <dgm:spPr/>
      <dgm:t>
        <a:bodyPr/>
        <a:lstStyle/>
        <a:p>
          <a:r>
            <a:rPr lang="en-PH" sz="1800" b="0" dirty="0" smtClean="0"/>
            <a:t>L’UE </a:t>
          </a:r>
          <a:r>
            <a:rPr lang="en-PH" sz="1800" b="0" dirty="0" err="1" smtClean="0"/>
            <a:t>raggiunge</a:t>
          </a:r>
          <a:r>
            <a:rPr lang="en-PH" sz="1800" b="0" dirty="0" smtClean="0"/>
            <a:t> </a:t>
          </a:r>
          <a:r>
            <a:rPr lang="en-PH" sz="1800" b="0" dirty="0" err="1" smtClean="0"/>
            <a:t>il</a:t>
          </a:r>
          <a:r>
            <a:rPr lang="en-PH" sz="1800" b="0" dirty="0" smtClean="0"/>
            <a:t> 4 </a:t>
          </a:r>
          <a:r>
            <a:rPr lang="en-PH" sz="1800" b="0" dirty="0" err="1" smtClean="0"/>
            <a:t>posto</a:t>
          </a:r>
          <a:r>
            <a:rPr lang="en-PH" sz="1800" b="0" dirty="0" smtClean="0"/>
            <a:t> per </a:t>
          </a:r>
          <a:r>
            <a:rPr lang="en-PH" sz="1800" b="0" dirty="0" err="1" smtClean="0"/>
            <a:t>numero</a:t>
          </a:r>
          <a:r>
            <a:rPr lang="en-PH" sz="1800" b="0" dirty="0" smtClean="0"/>
            <a:t> di </a:t>
          </a:r>
          <a:r>
            <a:rPr lang="en-PH" sz="1800" b="0" dirty="0" err="1" smtClean="0"/>
            <a:t>arrivi</a:t>
          </a:r>
          <a:r>
            <a:rPr lang="en-PH" sz="1800" b="0" dirty="0" smtClean="0"/>
            <a:t> (400.000 </a:t>
          </a:r>
          <a:r>
            <a:rPr lang="en-PH" sz="1800" b="0" dirty="0" err="1" smtClean="0"/>
            <a:t>turisti</a:t>
          </a:r>
          <a:r>
            <a:rPr lang="en-PH" sz="1800" b="0" dirty="0" smtClean="0"/>
            <a:t> </a:t>
          </a:r>
          <a:r>
            <a:rPr lang="en-PH" sz="1800" b="0" dirty="0" err="1" smtClean="0"/>
            <a:t>nel</a:t>
          </a:r>
          <a:r>
            <a:rPr lang="en-PH" sz="1800" b="0" dirty="0" smtClean="0"/>
            <a:t> 2014)</a:t>
          </a:r>
          <a:endParaRPr lang="en-PH" sz="1800" b="0" dirty="0"/>
        </a:p>
      </dgm:t>
    </dgm:pt>
    <dgm:pt modelId="{C62390F2-4BA7-4391-8C89-BCEC7D721EF6}" type="sibTrans" cxnId="{FDD8714A-EC28-468D-BB70-F259D340AACE}">
      <dgm:prSet/>
      <dgm:spPr/>
      <dgm:t>
        <a:bodyPr/>
        <a:lstStyle/>
        <a:p>
          <a:endParaRPr lang="en-PH"/>
        </a:p>
      </dgm:t>
    </dgm:pt>
    <dgm:pt modelId="{00B62AB2-7614-4B63-B85F-4C23FB8A056D}" type="parTrans" cxnId="{FDD8714A-EC28-468D-BB70-F259D340AACE}">
      <dgm:prSet/>
      <dgm:spPr/>
      <dgm:t>
        <a:bodyPr/>
        <a:lstStyle/>
        <a:p>
          <a:endParaRPr lang="en-PH"/>
        </a:p>
      </dgm:t>
    </dgm:pt>
    <dgm:pt modelId="{18940969-2179-4A3D-89A4-C66DE35AE494}">
      <dgm:prSet phldrT="[Text]"/>
      <dgm:spPr/>
      <dgm:t>
        <a:bodyPr/>
        <a:lstStyle/>
        <a:p>
          <a:endParaRPr lang="en-PH" dirty="0"/>
        </a:p>
      </dgm:t>
    </dgm:pt>
    <dgm:pt modelId="{825807B9-9D10-4ACA-859E-1F69BA8760D0}" type="sibTrans" cxnId="{DC86E7C1-F15E-4D82-8686-FAE879575D39}">
      <dgm:prSet/>
      <dgm:spPr/>
      <dgm:t>
        <a:bodyPr/>
        <a:lstStyle/>
        <a:p>
          <a:endParaRPr lang="en-PH"/>
        </a:p>
      </dgm:t>
    </dgm:pt>
    <dgm:pt modelId="{779633D9-1ECE-4021-9BA9-FEA90FC105D8}" type="parTrans" cxnId="{DC86E7C1-F15E-4D82-8686-FAE879575D39}">
      <dgm:prSet/>
      <dgm:spPr/>
      <dgm:t>
        <a:bodyPr/>
        <a:lstStyle/>
        <a:p>
          <a:endParaRPr lang="en-PH"/>
        </a:p>
      </dgm:t>
    </dgm:pt>
    <dgm:pt modelId="{20ED0CC0-BA3D-439E-A025-11DAE6DA8D48}">
      <dgm:prSet/>
      <dgm:spPr/>
      <dgm:t>
        <a:bodyPr/>
        <a:lstStyle/>
        <a:p>
          <a:r>
            <a:rPr lang="en-PH" b="0" dirty="0" err="1" smtClean="0"/>
            <a:t>Tra</a:t>
          </a:r>
          <a:r>
            <a:rPr lang="en-PH" b="0" dirty="0" smtClean="0"/>
            <a:t> le </a:t>
          </a:r>
          <a:r>
            <a:rPr lang="en-PH" b="0" dirty="0" err="1" smtClean="0"/>
            <a:t>destinazioni</a:t>
          </a:r>
          <a:r>
            <a:rPr lang="en-PH" b="0" dirty="0" smtClean="0"/>
            <a:t> </a:t>
          </a:r>
          <a:r>
            <a:rPr lang="en-PH" b="0" dirty="0" err="1" smtClean="0"/>
            <a:t>più</a:t>
          </a:r>
          <a:r>
            <a:rPr lang="en-PH" b="0" dirty="0" smtClean="0"/>
            <a:t> </a:t>
          </a:r>
          <a:r>
            <a:rPr lang="en-PH" b="0" dirty="0" err="1" smtClean="0"/>
            <a:t>famose</a:t>
          </a:r>
          <a:r>
            <a:rPr lang="en-PH" b="0" dirty="0" smtClean="0"/>
            <a:t>: Manila, </a:t>
          </a:r>
          <a:r>
            <a:rPr lang="en-PH" b="0" dirty="0" err="1" smtClean="0"/>
            <a:t>Mactan</a:t>
          </a:r>
          <a:r>
            <a:rPr lang="en-PH" b="0" dirty="0" smtClean="0"/>
            <a:t>, </a:t>
          </a:r>
          <a:r>
            <a:rPr lang="en-PH" b="0" dirty="0" err="1" smtClean="0"/>
            <a:t>Camarines</a:t>
          </a:r>
          <a:r>
            <a:rPr lang="en-PH" b="0" dirty="0" smtClean="0"/>
            <a:t> Sur, Palawan, </a:t>
          </a:r>
          <a:r>
            <a:rPr lang="en-PH" b="0" dirty="0" err="1" smtClean="0"/>
            <a:t>Boracay</a:t>
          </a:r>
          <a:endParaRPr lang="en-PH" b="0" dirty="0"/>
        </a:p>
      </dgm:t>
    </dgm:pt>
    <dgm:pt modelId="{96633129-8FAD-4002-AEC1-D6AFD09BB3AB}" type="parTrans" cxnId="{ACC27938-49FA-412A-8730-23CD38DA19AF}">
      <dgm:prSet/>
      <dgm:spPr/>
      <dgm:t>
        <a:bodyPr/>
        <a:lstStyle/>
        <a:p>
          <a:endParaRPr lang="en-PH"/>
        </a:p>
      </dgm:t>
    </dgm:pt>
    <dgm:pt modelId="{3E55BB2D-2D4F-4B4F-9EE9-6DEB74E0A19F}" type="sibTrans" cxnId="{ACC27938-49FA-412A-8730-23CD38DA19AF}">
      <dgm:prSet/>
      <dgm:spPr/>
      <dgm:t>
        <a:bodyPr/>
        <a:lstStyle/>
        <a:p>
          <a:endParaRPr lang="en-PH"/>
        </a:p>
      </dgm:t>
    </dgm:pt>
    <dgm:pt modelId="{D49BB727-83DD-4696-B747-818970F650A9}">
      <dgm:prSet phldrT="[Text]"/>
      <dgm:spPr/>
      <dgm:t>
        <a:bodyPr/>
        <a:lstStyle/>
        <a:p>
          <a:r>
            <a:rPr lang="en-PH" b="0" dirty="0" smtClean="0"/>
            <a:t> </a:t>
          </a:r>
          <a:r>
            <a:rPr lang="en-PH" b="0" dirty="0" err="1" smtClean="0"/>
            <a:t>Vari</a:t>
          </a:r>
          <a:r>
            <a:rPr lang="en-PH" b="0" dirty="0" smtClean="0"/>
            <a:t> </a:t>
          </a:r>
          <a:r>
            <a:rPr lang="en-PH" b="0" dirty="0" err="1" smtClean="0"/>
            <a:t>progetti</a:t>
          </a:r>
          <a:r>
            <a:rPr lang="en-PH" b="0" dirty="0" smtClean="0"/>
            <a:t> (Public-Private Partnership) </a:t>
          </a:r>
          <a:r>
            <a:rPr lang="en-PH" b="0" dirty="0" err="1" smtClean="0"/>
            <a:t>diretti</a:t>
          </a:r>
          <a:r>
            <a:rPr lang="en-PH" b="0" dirty="0" smtClean="0"/>
            <a:t> al </a:t>
          </a:r>
          <a:r>
            <a:rPr lang="en-PH" b="0" dirty="0" err="1" smtClean="0"/>
            <a:t>miglioramento</a:t>
          </a:r>
          <a:r>
            <a:rPr lang="en-PH" b="0" dirty="0" smtClean="0"/>
            <a:t> </a:t>
          </a:r>
          <a:r>
            <a:rPr lang="en-PH" b="0" dirty="0" err="1" smtClean="0"/>
            <a:t>delle</a:t>
          </a:r>
          <a:r>
            <a:rPr lang="en-PH" b="0" dirty="0" smtClean="0"/>
            <a:t> </a:t>
          </a:r>
          <a:r>
            <a:rPr lang="en-PH" b="0" dirty="0" err="1" smtClean="0"/>
            <a:t>infrastrutture</a:t>
          </a:r>
          <a:r>
            <a:rPr lang="en-PH" b="0" dirty="0" smtClean="0"/>
            <a:t> </a:t>
          </a:r>
          <a:r>
            <a:rPr lang="en-PH" b="0" dirty="0" err="1" smtClean="0"/>
            <a:t>necessarie</a:t>
          </a:r>
          <a:r>
            <a:rPr lang="en-PH" b="0" dirty="0" smtClean="0"/>
            <a:t> </a:t>
          </a:r>
          <a:r>
            <a:rPr lang="en-PH" b="0" dirty="0" err="1" smtClean="0"/>
            <a:t>anche</a:t>
          </a:r>
          <a:r>
            <a:rPr lang="en-PH" b="0" dirty="0" smtClean="0"/>
            <a:t> per lo </a:t>
          </a:r>
          <a:r>
            <a:rPr lang="en-PH" b="0" dirty="0" err="1" smtClean="0"/>
            <a:t>sviluppo</a:t>
          </a:r>
          <a:r>
            <a:rPr lang="en-PH" b="0" dirty="0" smtClean="0"/>
            <a:t> del </a:t>
          </a:r>
          <a:r>
            <a:rPr lang="en-PH" b="0" dirty="0" err="1" smtClean="0"/>
            <a:t>turismo</a:t>
          </a:r>
          <a:endParaRPr lang="en-PH" b="0" dirty="0"/>
        </a:p>
      </dgm:t>
    </dgm:pt>
    <dgm:pt modelId="{7062E939-FCE3-45E4-BF1B-C8DD95426781}" type="parTrans" cxnId="{DB320A1D-96DA-4590-BD6F-DFB091AEBF7F}">
      <dgm:prSet/>
      <dgm:spPr/>
      <dgm:t>
        <a:bodyPr/>
        <a:lstStyle/>
        <a:p>
          <a:endParaRPr lang="en-PH"/>
        </a:p>
      </dgm:t>
    </dgm:pt>
    <dgm:pt modelId="{7CF5A58A-AE5C-4731-800D-4EC98698DF38}" type="sibTrans" cxnId="{DB320A1D-96DA-4590-BD6F-DFB091AEBF7F}">
      <dgm:prSet/>
      <dgm:spPr/>
      <dgm:t>
        <a:bodyPr/>
        <a:lstStyle/>
        <a:p>
          <a:endParaRPr lang="en-PH"/>
        </a:p>
      </dgm:t>
    </dgm:pt>
    <dgm:pt modelId="{77B28A90-E92F-48A8-A4E5-2D8D93FD5C3E}">
      <dgm:prSet/>
      <dgm:spPr/>
      <dgm:t>
        <a:bodyPr/>
        <a:lstStyle/>
        <a:p>
          <a:r>
            <a:rPr lang="en-PH" b="0" dirty="0" smtClean="0"/>
            <a:t> </a:t>
          </a:r>
          <a:r>
            <a:rPr lang="en-PH" b="0" dirty="0" err="1" smtClean="0"/>
            <a:t>Cultura</a:t>
          </a:r>
          <a:r>
            <a:rPr lang="en-PH" b="0" dirty="0" smtClean="0"/>
            <a:t> </a:t>
          </a:r>
          <a:r>
            <a:rPr lang="en-PH" b="0" dirty="0" err="1" smtClean="0"/>
            <a:t>orientata</a:t>
          </a:r>
          <a:r>
            <a:rPr lang="en-PH" b="0" dirty="0" smtClean="0"/>
            <a:t> </a:t>
          </a:r>
          <a:r>
            <a:rPr lang="en-PH" b="0" dirty="0" err="1" smtClean="0"/>
            <a:t>ai</a:t>
          </a:r>
          <a:r>
            <a:rPr lang="en-PH" b="0" dirty="0" smtClean="0"/>
            <a:t> </a:t>
          </a:r>
          <a:r>
            <a:rPr lang="en-PH" b="0" dirty="0" err="1" smtClean="0"/>
            <a:t>servizi</a:t>
          </a:r>
          <a:endParaRPr lang="en-PH" b="0" dirty="0"/>
        </a:p>
      </dgm:t>
    </dgm:pt>
    <dgm:pt modelId="{2323D9D2-FC55-4193-9E44-72B42741AE8B}" type="parTrans" cxnId="{308A5A12-A376-4814-A435-6F9BBD5418DD}">
      <dgm:prSet/>
      <dgm:spPr/>
      <dgm:t>
        <a:bodyPr/>
        <a:lstStyle/>
        <a:p>
          <a:endParaRPr lang="en-PH"/>
        </a:p>
      </dgm:t>
    </dgm:pt>
    <dgm:pt modelId="{9A79EDAA-4402-4412-A7C3-761C8B694BFA}" type="sibTrans" cxnId="{308A5A12-A376-4814-A435-6F9BBD5418DD}">
      <dgm:prSet/>
      <dgm:spPr/>
      <dgm:t>
        <a:bodyPr/>
        <a:lstStyle/>
        <a:p>
          <a:endParaRPr lang="en-PH"/>
        </a:p>
      </dgm:t>
    </dgm:pt>
    <dgm:pt modelId="{5E86A0AC-6B9A-47B9-8003-4B2048ABB707}" type="pres">
      <dgm:prSet presAssocID="{57944571-2094-4DCF-98A0-1A9941B9B35A}" presName="linearFlow" presStyleCnt="0">
        <dgm:presLayoutVars>
          <dgm:dir/>
          <dgm:animLvl val="lvl"/>
          <dgm:resizeHandles val="exact"/>
        </dgm:presLayoutVars>
      </dgm:prSet>
      <dgm:spPr/>
      <dgm:t>
        <a:bodyPr/>
        <a:lstStyle/>
        <a:p>
          <a:endParaRPr lang="en-PH"/>
        </a:p>
      </dgm:t>
    </dgm:pt>
    <dgm:pt modelId="{FA569DC3-4684-4301-AAB6-5DE5EE584C4E}" type="pres">
      <dgm:prSet presAssocID="{935AC135-3644-41F8-995F-842059CD522B}" presName="composite" presStyleCnt="0"/>
      <dgm:spPr/>
    </dgm:pt>
    <dgm:pt modelId="{0CA223EC-DDD4-4236-AC36-84A14F2504BC}" type="pres">
      <dgm:prSet presAssocID="{935AC135-3644-41F8-995F-842059CD522B}" presName="parentText" presStyleLbl="alignNode1" presStyleIdx="0" presStyleCnt="4">
        <dgm:presLayoutVars>
          <dgm:chMax val="1"/>
          <dgm:bulletEnabled val="1"/>
        </dgm:presLayoutVars>
      </dgm:prSet>
      <dgm:spPr/>
      <dgm:t>
        <a:bodyPr/>
        <a:lstStyle/>
        <a:p>
          <a:endParaRPr lang="en-PH"/>
        </a:p>
      </dgm:t>
    </dgm:pt>
    <dgm:pt modelId="{8BAA8AD2-8E7E-4628-9633-053FA9F305FA}" type="pres">
      <dgm:prSet presAssocID="{935AC135-3644-41F8-995F-842059CD522B}" presName="descendantText" presStyleLbl="alignAcc1" presStyleIdx="0" presStyleCnt="4">
        <dgm:presLayoutVars>
          <dgm:bulletEnabled val="1"/>
        </dgm:presLayoutVars>
      </dgm:prSet>
      <dgm:spPr/>
      <dgm:t>
        <a:bodyPr/>
        <a:lstStyle/>
        <a:p>
          <a:endParaRPr lang="en-PH"/>
        </a:p>
      </dgm:t>
    </dgm:pt>
    <dgm:pt modelId="{34BB4F67-9956-4DE4-94B1-9987F1F51CC4}" type="pres">
      <dgm:prSet presAssocID="{D2EAAC80-3429-44AC-A859-CA59036B3479}" presName="sp" presStyleCnt="0"/>
      <dgm:spPr/>
    </dgm:pt>
    <dgm:pt modelId="{804A17C0-8203-4280-963F-899745C09F2E}" type="pres">
      <dgm:prSet presAssocID="{18940969-2179-4A3D-89A4-C66DE35AE494}" presName="composite" presStyleCnt="0"/>
      <dgm:spPr/>
    </dgm:pt>
    <dgm:pt modelId="{24FCDC87-1A66-4BF2-B0DF-89BD59DC9FDC}" type="pres">
      <dgm:prSet presAssocID="{18940969-2179-4A3D-89A4-C66DE35AE494}" presName="parentText" presStyleLbl="alignNode1" presStyleIdx="1" presStyleCnt="4">
        <dgm:presLayoutVars>
          <dgm:chMax val="1"/>
          <dgm:bulletEnabled val="1"/>
        </dgm:presLayoutVars>
      </dgm:prSet>
      <dgm:spPr/>
      <dgm:t>
        <a:bodyPr/>
        <a:lstStyle/>
        <a:p>
          <a:endParaRPr lang="en-PH"/>
        </a:p>
      </dgm:t>
    </dgm:pt>
    <dgm:pt modelId="{1BAE0F24-EC55-48EF-B88E-00C15CD7701A}" type="pres">
      <dgm:prSet presAssocID="{18940969-2179-4A3D-89A4-C66DE35AE494}" presName="descendantText" presStyleLbl="alignAcc1" presStyleIdx="1" presStyleCnt="4">
        <dgm:presLayoutVars>
          <dgm:bulletEnabled val="1"/>
        </dgm:presLayoutVars>
      </dgm:prSet>
      <dgm:spPr/>
      <dgm:t>
        <a:bodyPr/>
        <a:lstStyle/>
        <a:p>
          <a:endParaRPr lang="en-PH"/>
        </a:p>
      </dgm:t>
    </dgm:pt>
    <dgm:pt modelId="{19EBD885-47E6-4598-A3C6-21C7529771F4}" type="pres">
      <dgm:prSet presAssocID="{825807B9-9D10-4ACA-859E-1F69BA8760D0}" presName="sp" presStyleCnt="0"/>
      <dgm:spPr/>
    </dgm:pt>
    <dgm:pt modelId="{75FB6A4D-2749-4534-8304-BFB6CE5D1A1E}" type="pres">
      <dgm:prSet presAssocID="{0E794752-4648-4249-B418-770CC0C64CC0}" presName="composite" presStyleCnt="0"/>
      <dgm:spPr/>
    </dgm:pt>
    <dgm:pt modelId="{AC738D5C-746D-46E3-B129-AA31884F0E89}" type="pres">
      <dgm:prSet presAssocID="{0E794752-4648-4249-B418-770CC0C64CC0}" presName="parentText" presStyleLbl="alignNode1" presStyleIdx="2" presStyleCnt="4">
        <dgm:presLayoutVars>
          <dgm:chMax val="1"/>
          <dgm:bulletEnabled val="1"/>
        </dgm:presLayoutVars>
      </dgm:prSet>
      <dgm:spPr/>
      <dgm:t>
        <a:bodyPr/>
        <a:lstStyle/>
        <a:p>
          <a:endParaRPr lang="en-PH"/>
        </a:p>
      </dgm:t>
    </dgm:pt>
    <dgm:pt modelId="{C35A9EFF-1F6C-4F30-A11F-3CBC436171FC}" type="pres">
      <dgm:prSet presAssocID="{0E794752-4648-4249-B418-770CC0C64CC0}" presName="descendantText" presStyleLbl="alignAcc1" presStyleIdx="2" presStyleCnt="4">
        <dgm:presLayoutVars>
          <dgm:bulletEnabled val="1"/>
        </dgm:presLayoutVars>
      </dgm:prSet>
      <dgm:spPr/>
      <dgm:t>
        <a:bodyPr/>
        <a:lstStyle/>
        <a:p>
          <a:endParaRPr lang="en-PH"/>
        </a:p>
      </dgm:t>
    </dgm:pt>
    <dgm:pt modelId="{DAE1BCCA-9464-4BE1-969D-4B00B31476F0}" type="pres">
      <dgm:prSet presAssocID="{8C202CFD-0FC7-4BCB-B571-D74B4CA7B081}" presName="sp" presStyleCnt="0"/>
      <dgm:spPr/>
    </dgm:pt>
    <dgm:pt modelId="{A01D0BA8-FD88-4D1C-8E0B-D8794942F41F}" type="pres">
      <dgm:prSet presAssocID="{52609CE8-5777-4470-A6BD-9B8E0EADBEC7}" presName="composite" presStyleCnt="0"/>
      <dgm:spPr/>
    </dgm:pt>
    <dgm:pt modelId="{46881E68-DB7B-42F3-B4DE-BC2F78CBC56B}" type="pres">
      <dgm:prSet presAssocID="{52609CE8-5777-4470-A6BD-9B8E0EADBEC7}" presName="parentText" presStyleLbl="alignNode1" presStyleIdx="3" presStyleCnt="4">
        <dgm:presLayoutVars>
          <dgm:chMax val="1"/>
          <dgm:bulletEnabled val="1"/>
        </dgm:presLayoutVars>
      </dgm:prSet>
      <dgm:spPr/>
      <dgm:t>
        <a:bodyPr/>
        <a:lstStyle/>
        <a:p>
          <a:endParaRPr lang="en-PH"/>
        </a:p>
      </dgm:t>
    </dgm:pt>
    <dgm:pt modelId="{A0A126E4-3953-4504-8848-0480829D51CC}" type="pres">
      <dgm:prSet presAssocID="{52609CE8-5777-4470-A6BD-9B8E0EADBEC7}" presName="descendantText" presStyleLbl="alignAcc1" presStyleIdx="3" presStyleCnt="4">
        <dgm:presLayoutVars>
          <dgm:bulletEnabled val="1"/>
        </dgm:presLayoutVars>
      </dgm:prSet>
      <dgm:spPr/>
      <dgm:t>
        <a:bodyPr/>
        <a:lstStyle/>
        <a:p>
          <a:endParaRPr lang="en-PH"/>
        </a:p>
      </dgm:t>
    </dgm:pt>
  </dgm:ptLst>
  <dgm:cxnLst>
    <dgm:cxn modelId="{0DB70E5A-CC20-48E8-92ED-9DA7D95BFD20}" type="presOf" srcId="{B681F02F-55D1-473B-8B41-B547C2B12BD2}" destId="{8BAA8AD2-8E7E-4628-9633-053FA9F305FA}" srcOrd="0" destOrd="2" presId="urn:microsoft.com/office/officeart/2005/8/layout/chevron2"/>
    <dgm:cxn modelId="{51BCA63C-3044-4117-88F0-E8369CDD243C}" srcId="{935AC135-3644-41F8-995F-842059CD522B}" destId="{F5CB7B48-E6B9-4FDD-B26E-E3584AF4D5C3}" srcOrd="1" destOrd="0" parTransId="{8CD1ADD8-D690-4AF4-93F2-19FFE9C114F5}" sibTransId="{7363492E-B855-4BCA-A304-565CC3FB57EE}"/>
    <dgm:cxn modelId="{DB320A1D-96DA-4590-BD6F-DFB091AEBF7F}" srcId="{52609CE8-5777-4470-A6BD-9B8E0EADBEC7}" destId="{D49BB727-83DD-4696-B747-818970F650A9}" srcOrd="0" destOrd="0" parTransId="{7062E939-FCE3-45E4-BF1B-C8DD95426781}" sibTransId="{7CF5A58A-AE5C-4731-800D-4EC98698DF38}"/>
    <dgm:cxn modelId="{3E3DC6B4-1540-4B71-B587-83F6FF3C5649}" type="presOf" srcId="{52609CE8-5777-4470-A6BD-9B8E0EADBEC7}" destId="{46881E68-DB7B-42F3-B4DE-BC2F78CBC56B}" srcOrd="0" destOrd="0" presId="urn:microsoft.com/office/officeart/2005/8/layout/chevron2"/>
    <dgm:cxn modelId="{308A5A12-A376-4814-A435-6F9BBD5418DD}" srcId="{0E794752-4648-4249-B418-770CC0C64CC0}" destId="{77B28A90-E92F-48A8-A4E5-2D8D93FD5C3E}" srcOrd="1" destOrd="0" parTransId="{2323D9D2-FC55-4193-9E44-72B42741AE8B}" sibTransId="{9A79EDAA-4402-4412-A7C3-761C8B694BFA}"/>
    <dgm:cxn modelId="{C53CAA35-82C2-4BD5-A72D-B3C683690327}" srcId="{0E794752-4648-4249-B418-770CC0C64CC0}" destId="{27E6CA6E-2D03-437C-BC75-6A37B09900CD}" srcOrd="0" destOrd="0" parTransId="{424A424E-BE20-4670-8E5F-92255B835389}" sibTransId="{6E597CF1-F662-4472-B971-F0520AFFEC74}"/>
    <dgm:cxn modelId="{21BF4320-82DC-4ABE-980A-C13D9301FF35}" type="presOf" srcId="{FD211FE3-7D3E-456A-86F6-46844490EF06}" destId="{1BAE0F24-EC55-48EF-B88E-00C15CD7701A}" srcOrd="0" destOrd="0" presId="urn:microsoft.com/office/officeart/2005/8/layout/chevron2"/>
    <dgm:cxn modelId="{A34A630D-11B1-4FC8-B359-DEBD7589CFB7}" type="presOf" srcId="{18940969-2179-4A3D-89A4-C66DE35AE494}" destId="{24FCDC87-1A66-4BF2-B0DF-89BD59DC9FDC}" srcOrd="0" destOrd="0" presId="urn:microsoft.com/office/officeart/2005/8/layout/chevron2"/>
    <dgm:cxn modelId="{97E64155-ADF2-4179-97E5-0162F37A8AE8}" srcId="{935AC135-3644-41F8-995F-842059CD522B}" destId="{7F2178E8-DF83-4EA8-B81A-FC5FA2E49BDF}" srcOrd="0" destOrd="0" parTransId="{54D9CFA0-3277-4630-BC19-FCD217A9A951}" sibTransId="{210EE76F-6365-4D5F-B016-DED9B888E990}"/>
    <dgm:cxn modelId="{DC86E7C1-F15E-4D82-8686-FAE879575D39}" srcId="{57944571-2094-4DCF-98A0-1A9941B9B35A}" destId="{18940969-2179-4A3D-89A4-C66DE35AE494}" srcOrd="1" destOrd="0" parTransId="{779633D9-1ECE-4021-9BA9-FEA90FC105D8}" sibTransId="{825807B9-9D10-4ACA-859E-1F69BA8760D0}"/>
    <dgm:cxn modelId="{67A3F74E-E766-4DEF-93FE-79109CA77F70}" type="presOf" srcId="{27E6CA6E-2D03-437C-BC75-6A37B09900CD}" destId="{C35A9EFF-1F6C-4F30-A11F-3CBC436171FC}" srcOrd="0" destOrd="0" presId="urn:microsoft.com/office/officeart/2005/8/layout/chevron2"/>
    <dgm:cxn modelId="{A74DCFA7-680D-42F3-807A-1DC1EBD1BB5F}" srcId="{57944571-2094-4DCF-98A0-1A9941B9B35A}" destId="{52609CE8-5777-4470-A6BD-9B8E0EADBEC7}" srcOrd="3" destOrd="0" parTransId="{939883CF-90C3-41ED-B565-8A8C8EE8ABC6}" sibTransId="{2EC39D71-C436-4ED8-9AB5-395531570DD6}"/>
    <dgm:cxn modelId="{F84BFEBE-E8A8-4D46-9EE4-8BED96434D52}" type="presOf" srcId="{57944571-2094-4DCF-98A0-1A9941B9B35A}" destId="{5E86A0AC-6B9A-47B9-8003-4B2048ABB707}" srcOrd="0" destOrd="0" presId="urn:microsoft.com/office/officeart/2005/8/layout/chevron2"/>
    <dgm:cxn modelId="{FDD8714A-EC28-468D-BB70-F259D340AACE}" srcId="{935AC135-3644-41F8-995F-842059CD522B}" destId="{B681F02F-55D1-473B-8B41-B547C2B12BD2}" srcOrd="2" destOrd="0" parTransId="{00B62AB2-7614-4B63-B85F-4C23FB8A056D}" sibTransId="{C62390F2-4BA7-4391-8C89-BCEC7D721EF6}"/>
    <dgm:cxn modelId="{7B55AFC8-0AB5-4984-BDAD-F7C50206EAF6}" type="presOf" srcId="{20ED0CC0-BA3D-439E-A025-11DAE6DA8D48}" destId="{1BAE0F24-EC55-48EF-B88E-00C15CD7701A}" srcOrd="0" destOrd="1" presId="urn:microsoft.com/office/officeart/2005/8/layout/chevron2"/>
    <dgm:cxn modelId="{3CC5207B-AFBC-4719-9FD1-09412D19E0E1}" type="presOf" srcId="{935AC135-3644-41F8-995F-842059CD522B}" destId="{0CA223EC-DDD4-4236-AC36-84A14F2504BC}" srcOrd="0" destOrd="0" presId="urn:microsoft.com/office/officeart/2005/8/layout/chevron2"/>
    <dgm:cxn modelId="{7FAFD92B-2840-43BD-9054-9F37524B171E}" type="presOf" srcId="{7F2178E8-DF83-4EA8-B81A-FC5FA2E49BDF}" destId="{8BAA8AD2-8E7E-4628-9633-053FA9F305FA}" srcOrd="0" destOrd="0" presId="urn:microsoft.com/office/officeart/2005/8/layout/chevron2"/>
    <dgm:cxn modelId="{B014910C-E13F-4A4D-9068-DCE92A2AE58E}" srcId="{18940969-2179-4A3D-89A4-C66DE35AE494}" destId="{FD211FE3-7D3E-456A-86F6-46844490EF06}" srcOrd="0" destOrd="0" parTransId="{34E44A2B-1322-47AB-89AC-2D4C257641D5}" sibTransId="{7441E57C-617E-494F-82A1-9BF921D3A173}"/>
    <dgm:cxn modelId="{47ADA9CA-07D0-4B55-99C2-678320D617E5}" srcId="{57944571-2094-4DCF-98A0-1A9941B9B35A}" destId="{935AC135-3644-41F8-995F-842059CD522B}" srcOrd="0" destOrd="0" parTransId="{57D977A5-75C0-4E87-A7A7-3C90F082B0EA}" sibTransId="{D2EAAC80-3429-44AC-A859-CA59036B3479}"/>
    <dgm:cxn modelId="{ACC27938-49FA-412A-8730-23CD38DA19AF}" srcId="{18940969-2179-4A3D-89A4-C66DE35AE494}" destId="{20ED0CC0-BA3D-439E-A025-11DAE6DA8D48}" srcOrd="1" destOrd="0" parTransId="{96633129-8FAD-4002-AEC1-D6AFD09BB3AB}" sibTransId="{3E55BB2D-2D4F-4B4F-9EE9-6DEB74E0A19F}"/>
    <dgm:cxn modelId="{5B1FC2CE-A738-401D-BD07-4AFC075B6782}" type="presOf" srcId="{77B28A90-E92F-48A8-A4E5-2D8D93FD5C3E}" destId="{C35A9EFF-1F6C-4F30-A11F-3CBC436171FC}" srcOrd="0" destOrd="1" presId="urn:microsoft.com/office/officeart/2005/8/layout/chevron2"/>
    <dgm:cxn modelId="{6FFEA771-9D0B-46B6-8EDC-A25CEC02C27B}" type="presOf" srcId="{0E794752-4648-4249-B418-770CC0C64CC0}" destId="{AC738D5C-746D-46E3-B129-AA31884F0E89}" srcOrd="0" destOrd="0" presId="urn:microsoft.com/office/officeart/2005/8/layout/chevron2"/>
    <dgm:cxn modelId="{2C24CE0E-A7FE-4895-85EF-C2CAD7B0CC6C}" type="presOf" srcId="{D49BB727-83DD-4696-B747-818970F650A9}" destId="{A0A126E4-3953-4504-8848-0480829D51CC}" srcOrd="0" destOrd="0" presId="urn:microsoft.com/office/officeart/2005/8/layout/chevron2"/>
    <dgm:cxn modelId="{5C192743-D7EE-4A28-BC80-F3ED3A896834}" srcId="{57944571-2094-4DCF-98A0-1A9941B9B35A}" destId="{0E794752-4648-4249-B418-770CC0C64CC0}" srcOrd="2" destOrd="0" parTransId="{04962FCB-4FD4-4737-9A04-B997693C370F}" sibTransId="{8C202CFD-0FC7-4BCB-B571-D74B4CA7B081}"/>
    <dgm:cxn modelId="{0AB1973C-DD3E-47BF-A112-269187055358}" type="presOf" srcId="{F5CB7B48-E6B9-4FDD-B26E-E3584AF4D5C3}" destId="{8BAA8AD2-8E7E-4628-9633-053FA9F305FA}" srcOrd="0" destOrd="1" presId="urn:microsoft.com/office/officeart/2005/8/layout/chevron2"/>
    <dgm:cxn modelId="{647194FE-7733-40E8-9FFE-A770B3BD8131}" type="presParOf" srcId="{5E86A0AC-6B9A-47B9-8003-4B2048ABB707}" destId="{FA569DC3-4684-4301-AAB6-5DE5EE584C4E}" srcOrd="0" destOrd="0" presId="urn:microsoft.com/office/officeart/2005/8/layout/chevron2"/>
    <dgm:cxn modelId="{B7EC9C53-F44D-4CE4-B2E9-CDD45D1C4522}" type="presParOf" srcId="{FA569DC3-4684-4301-AAB6-5DE5EE584C4E}" destId="{0CA223EC-DDD4-4236-AC36-84A14F2504BC}" srcOrd="0" destOrd="0" presId="urn:microsoft.com/office/officeart/2005/8/layout/chevron2"/>
    <dgm:cxn modelId="{62E4D8D9-02D2-4292-A679-61356EA71F72}" type="presParOf" srcId="{FA569DC3-4684-4301-AAB6-5DE5EE584C4E}" destId="{8BAA8AD2-8E7E-4628-9633-053FA9F305FA}" srcOrd="1" destOrd="0" presId="urn:microsoft.com/office/officeart/2005/8/layout/chevron2"/>
    <dgm:cxn modelId="{F7979529-70E8-4354-8C6D-6BD70A02114A}" type="presParOf" srcId="{5E86A0AC-6B9A-47B9-8003-4B2048ABB707}" destId="{34BB4F67-9956-4DE4-94B1-9987F1F51CC4}" srcOrd="1" destOrd="0" presId="urn:microsoft.com/office/officeart/2005/8/layout/chevron2"/>
    <dgm:cxn modelId="{84981FF9-69FB-4F81-BAC7-3D2994418C1E}" type="presParOf" srcId="{5E86A0AC-6B9A-47B9-8003-4B2048ABB707}" destId="{804A17C0-8203-4280-963F-899745C09F2E}" srcOrd="2" destOrd="0" presId="urn:microsoft.com/office/officeart/2005/8/layout/chevron2"/>
    <dgm:cxn modelId="{47AA544B-76E5-4996-BEF5-437308257219}" type="presParOf" srcId="{804A17C0-8203-4280-963F-899745C09F2E}" destId="{24FCDC87-1A66-4BF2-B0DF-89BD59DC9FDC}" srcOrd="0" destOrd="0" presId="urn:microsoft.com/office/officeart/2005/8/layout/chevron2"/>
    <dgm:cxn modelId="{63574CE5-F2D7-400B-B641-B50A040F6F42}" type="presParOf" srcId="{804A17C0-8203-4280-963F-899745C09F2E}" destId="{1BAE0F24-EC55-48EF-B88E-00C15CD7701A}" srcOrd="1" destOrd="0" presId="urn:microsoft.com/office/officeart/2005/8/layout/chevron2"/>
    <dgm:cxn modelId="{2C2E3A97-F5D0-434A-BB96-103C951F4C02}" type="presParOf" srcId="{5E86A0AC-6B9A-47B9-8003-4B2048ABB707}" destId="{19EBD885-47E6-4598-A3C6-21C7529771F4}" srcOrd="3" destOrd="0" presId="urn:microsoft.com/office/officeart/2005/8/layout/chevron2"/>
    <dgm:cxn modelId="{524F80CC-516A-4ABB-B4A9-740B2C634497}" type="presParOf" srcId="{5E86A0AC-6B9A-47B9-8003-4B2048ABB707}" destId="{75FB6A4D-2749-4534-8304-BFB6CE5D1A1E}" srcOrd="4" destOrd="0" presId="urn:microsoft.com/office/officeart/2005/8/layout/chevron2"/>
    <dgm:cxn modelId="{BFA7683A-E9E5-43B2-85CE-23FAEFC72005}" type="presParOf" srcId="{75FB6A4D-2749-4534-8304-BFB6CE5D1A1E}" destId="{AC738D5C-746D-46E3-B129-AA31884F0E89}" srcOrd="0" destOrd="0" presId="urn:microsoft.com/office/officeart/2005/8/layout/chevron2"/>
    <dgm:cxn modelId="{034D3716-12BB-424F-8E41-7504BFDA8323}" type="presParOf" srcId="{75FB6A4D-2749-4534-8304-BFB6CE5D1A1E}" destId="{C35A9EFF-1F6C-4F30-A11F-3CBC436171FC}" srcOrd="1" destOrd="0" presId="urn:microsoft.com/office/officeart/2005/8/layout/chevron2"/>
    <dgm:cxn modelId="{CB3D5CF7-2AB9-4037-A18C-493BFDFFFA3B}" type="presParOf" srcId="{5E86A0AC-6B9A-47B9-8003-4B2048ABB707}" destId="{DAE1BCCA-9464-4BE1-969D-4B00B31476F0}" srcOrd="5" destOrd="0" presId="urn:microsoft.com/office/officeart/2005/8/layout/chevron2"/>
    <dgm:cxn modelId="{4241222D-1FAD-48A9-8AEA-87E89ECC1B6F}" type="presParOf" srcId="{5E86A0AC-6B9A-47B9-8003-4B2048ABB707}" destId="{A01D0BA8-FD88-4D1C-8E0B-D8794942F41F}" srcOrd="6" destOrd="0" presId="urn:microsoft.com/office/officeart/2005/8/layout/chevron2"/>
    <dgm:cxn modelId="{F4622D6E-290F-4A2F-A340-41251AC60894}" type="presParOf" srcId="{A01D0BA8-FD88-4D1C-8E0B-D8794942F41F}" destId="{46881E68-DB7B-42F3-B4DE-BC2F78CBC56B}" srcOrd="0" destOrd="0" presId="urn:microsoft.com/office/officeart/2005/8/layout/chevron2"/>
    <dgm:cxn modelId="{6875BCA8-CB07-499A-B126-F9CDC8505508}" type="presParOf" srcId="{A01D0BA8-FD88-4D1C-8E0B-D8794942F41F}" destId="{A0A126E4-3953-4504-8848-0480829D51C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CEFA5A3-1A54-47B7-9760-E2D2A0ADAC43}" type="doc">
      <dgm:prSet loTypeId="urn:microsoft.com/office/officeart/2005/8/layout/pyramid2" loCatId="list" qsTypeId="urn:microsoft.com/office/officeart/2005/8/quickstyle/simple1" qsCatId="simple" csTypeId="urn:microsoft.com/office/officeart/2005/8/colors/accent1_2" csCatId="accent1" phldr="1"/>
      <dgm:spPr/>
    </dgm:pt>
    <dgm:pt modelId="{8FFEF7A8-8E31-4398-9355-4224B0F53AF5}">
      <dgm:prSet phldrT="[Text]" custT="1"/>
      <dgm:spPr/>
      <dgm:t>
        <a:bodyPr/>
        <a:lstStyle/>
        <a:p>
          <a:pPr>
            <a:spcAft>
              <a:spcPts val="408"/>
            </a:spcAft>
          </a:pPr>
          <a:r>
            <a:rPr lang="en-PH" sz="2800" b="1" dirty="0" err="1" smtClean="0"/>
            <a:t>Strutture</a:t>
          </a:r>
          <a:r>
            <a:rPr lang="en-PH" sz="2800" b="1" dirty="0" smtClean="0"/>
            <a:t> </a:t>
          </a:r>
          <a:r>
            <a:rPr lang="en-PH" sz="2800" b="1" dirty="0" err="1" smtClean="0"/>
            <a:t>turistiche</a:t>
          </a:r>
          <a:r>
            <a:rPr lang="en-PH" sz="2800" b="1" dirty="0" smtClean="0"/>
            <a:t>: </a:t>
          </a:r>
        </a:p>
        <a:p>
          <a:pPr>
            <a:spcAft>
              <a:spcPts val="408"/>
            </a:spcAft>
          </a:pPr>
          <a:r>
            <a:rPr lang="en-PH" sz="2800" b="1" dirty="0" smtClean="0"/>
            <a:t>Hotels, resorts, spa</a:t>
          </a:r>
          <a:endParaRPr lang="en-PH" sz="2800" b="1" dirty="0"/>
        </a:p>
      </dgm:t>
    </dgm:pt>
    <dgm:pt modelId="{9026EF08-6139-4C71-A578-BA5C6577A23A}" type="parTrans" cxnId="{74745A80-B27D-4B48-92AE-37761804927F}">
      <dgm:prSet/>
      <dgm:spPr/>
      <dgm:t>
        <a:bodyPr/>
        <a:lstStyle/>
        <a:p>
          <a:endParaRPr lang="en-PH"/>
        </a:p>
      </dgm:t>
    </dgm:pt>
    <dgm:pt modelId="{464A91E3-C246-4F5B-B807-FEDE235F4951}" type="sibTrans" cxnId="{74745A80-B27D-4B48-92AE-37761804927F}">
      <dgm:prSet/>
      <dgm:spPr/>
      <dgm:t>
        <a:bodyPr/>
        <a:lstStyle/>
        <a:p>
          <a:endParaRPr lang="en-PH"/>
        </a:p>
      </dgm:t>
    </dgm:pt>
    <dgm:pt modelId="{F7DE061B-9AEF-4C8B-8D04-DD46D5A6A64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800" b="1" dirty="0" err="1" smtClean="0"/>
            <a:t>Agenzie</a:t>
          </a:r>
          <a:r>
            <a:rPr lang="en-PH" sz="2800" b="1" dirty="0" smtClean="0"/>
            <a:t> </a:t>
          </a:r>
          <a:r>
            <a:rPr lang="en-PH" sz="2800" b="1" dirty="0" err="1" smtClean="0"/>
            <a:t>turistiche</a:t>
          </a:r>
          <a:r>
            <a:rPr lang="en-PH" sz="2800" b="1" dirty="0" smtClean="0"/>
            <a:t>, </a:t>
          </a:r>
          <a:r>
            <a:rPr lang="en-PH" sz="2800" b="1" dirty="0" err="1" smtClean="0"/>
            <a:t>parchi</a:t>
          </a:r>
          <a:r>
            <a:rPr lang="en-PH" sz="2800" b="1" dirty="0" smtClean="0"/>
            <a:t> divertimento</a:t>
          </a:r>
        </a:p>
      </dgm:t>
    </dgm:pt>
    <dgm:pt modelId="{E66DE4E8-3552-42F0-BBB7-C873AB45C977}" type="parTrans" cxnId="{5833A51A-6DE5-4326-8E3C-0265A1EBB6ED}">
      <dgm:prSet/>
      <dgm:spPr/>
      <dgm:t>
        <a:bodyPr/>
        <a:lstStyle/>
        <a:p>
          <a:endParaRPr lang="en-PH"/>
        </a:p>
      </dgm:t>
    </dgm:pt>
    <dgm:pt modelId="{EA80225C-BBAD-4E77-BEEA-456751345862}" type="sibTrans" cxnId="{5833A51A-6DE5-4326-8E3C-0265A1EBB6ED}">
      <dgm:prSet/>
      <dgm:spPr/>
      <dgm:t>
        <a:bodyPr/>
        <a:lstStyle/>
        <a:p>
          <a:endParaRPr lang="en-PH"/>
        </a:p>
      </dgm:t>
    </dgm:pt>
    <dgm:pt modelId="{ADEACB60-1A5B-4264-B2D3-C5D92CB1DE72}">
      <dgm:prSet custT="1"/>
      <dgm:spPr/>
      <dgm:t>
        <a:bodyPr/>
        <a:lstStyle/>
        <a:p>
          <a:r>
            <a:rPr lang="en-PH" sz="2800" b="1" dirty="0" err="1" smtClean="0"/>
            <a:t>Turismo</a:t>
          </a:r>
          <a:r>
            <a:rPr lang="en-PH" sz="2800" b="1" dirty="0" smtClean="0"/>
            <a:t> </a:t>
          </a:r>
          <a:r>
            <a:rPr lang="en-PH" sz="2800" b="1" dirty="0" err="1" smtClean="0"/>
            <a:t>medicale</a:t>
          </a:r>
          <a:r>
            <a:rPr lang="en-PH" sz="2800" b="1" dirty="0" smtClean="0"/>
            <a:t> </a:t>
          </a:r>
        </a:p>
      </dgm:t>
    </dgm:pt>
    <dgm:pt modelId="{163F9207-9292-41C3-9306-D849D3D5F796}" type="parTrans" cxnId="{1AE467FE-A405-408B-8272-8C91A1F4CF51}">
      <dgm:prSet/>
      <dgm:spPr/>
      <dgm:t>
        <a:bodyPr/>
        <a:lstStyle/>
        <a:p>
          <a:endParaRPr lang="en-PH"/>
        </a:p>
      </dgm:t>
    </dgm:pt>
    <dgm:pt modelId="{1D9E6513-E8E6-40FE-99DB-0CDA115B3982}" type="sibTrans" cxnId="{1AE467FE-A405-408B-8272-8C91A1F4CF51}">
      <dgm:prSet/>
      <dgm:spPr/>
      <dgm:t>
        <a:bodyPr/>
        <a:lstStyle/>
        <a:p>
          <a:endParaRPr lang="en-PH"/>
        </a:p>
      </dgm:t>
    </dgm:pt>
    <dgm:pt modelId="{FE69F950-E9E4-436E-BBB4-95B68E400CAE}">
      <dgm:prSet custT="1"/>
      <dgm:spPr/>
      <dgm:t>
        <a:bodyPr/>
        <a:lstStyle/>
        <a:p>
          <a:r>
            <a:rPr lang="en-PH" sz="2800" b="1" dirty="0" smtClean="0"/>
            <a:t>Normative </a:t>
          </a:r>
          <a:r>
            <a:rPr lang="en-PH" sz="2800" b="1" dirty="0" err="1" smtClean="0"/>
            <a:t>nazionali</a:t>
          </a:r>
          <a:endParaRPr lang="en-PH" sz="2800" b="1" dirty="0" smtClean="0"/>
        </a:p>
      </dgm:t>
    </dgm:pt>
    <dgm:pt modelId="{C230C640-42F1-4669-AFB1-90ED53AFAF93}" type="parTrans" cxnId="{3BF58A06-16C6-43A3-A6A8-24C5E8C8483E}">
      <dgm:prSet/>
      <dgm:spPr/>
      <dgm:t>
        <a:bodyPr/>
        <a:lstStyle/>
        <a:p>
          <a:endParaRPr lang="en-PH"/>
        </a:p>
      </dgm:t>
    </dgm:pt>
    <dgm:pt modelId="{CFC94DE5-4014-4272-AE73-3D3B7B7895E4}" type="sibTrans" cxnId="{3BF58A06-16C6-43A3-A6A8-24C5E8C8483E}">
      <dgm:prSet/>
      <dgm:spPr/>
      <dgm:t>
        <a:bodyPr/>
        <a:lstStyle/>
        <a:p>
          <a:endParaRPr lang="en-PH"/>
        </a:p>
      </dgm:t>
    </dgm:pt>
    <dgm:pt modelId="{7DF8CEC3-E379-4C8D-BFCF-F92A27B9BC98}" type="pres">
      <dgm:prSet presAssocID="{CCEFA5A3-1A54-47B7-9760-E2D2A0ADAC43}" presName="compositeShape" presStyleCnt="0">
        <dgm:presLayoutVars>
          <dgm:dir/>
          <dgm:resizeHandles/>
        </dgm:presLayoutVars>
      </dgm:prSet>
      <dgm:spPr/>
    </dgm:pt>
    <dgm:pt modelId="{87EE87A2-E3C3-46C3-AB9F-4F2DA25774C0}" type="pres">
      <dgm:prSet presAssocID="{CCEFA5A3-1A54-47B7-9760-E2D2A0ADAC43}" presName="pyramid" presStyleLbl="node1" presStyleIdx="0" presStyleCnt="1" custScaleX="104212"/>
      <dgm:spPr>
        <a:blipFill rotWithShape="0">
          <a:blip xmlns:r="http://schemas.openxmlformats.org/officeDocument/2006/relationships" r:embed="rId1"/>
          <a:stretch>
            <a:fillRect/>
          </a:stretch>
        </a:blipFill>
      </dgm:spPr>
    </dgm:pt>
    <dgm:pt modelId="{3F1EF35C-72D6-4A6A-9273-4C86CEF19321}" type="pres">
      <dgm:prSet presAssocID="{CCEFA5A3-1A54-47B7-9760-E2D2A0ADAC43}" presName="theList" presStyleCnt="0"/>
      <dgm:spPr/>
    </dgm:pt>
    <dgm:pt modelId="{57F93783-9A29-4B60-BB01-A9B781D16877}" type="pres">
      <dgm:prSet presAssocID="{8FFEF7A8-8E31-4398-9355-4224B0F53AF5}" presName="aNode" presStyleLbl="fgAcc1" presStyleIdx="0" presStyleCnt="4">
        <dgm:presLayoutVars>
          <dgm:bulletEnabled val="1"/>
        </dgm:presLayoutVars>
      </dgm:prSet>
      <dgm:spPr/>
      <dgm:t>
        <a:bodyPr/>
        <a:lstStyle/>
        <a:p>
          <a:endParaRPr lang="en-PH"/>
        </a:p>
      </dgm:t>
    </dgm:pt>
    <dgm:pt modelId="{9600E50B-C63C-4A19-8891-CDC02A61B9A4}" type="pres">
      <dgm:prSet presAssocID="{8FFEF7A8-8E31-4398-9355-4224B0F53AF5}" presName="aSpace" presStyleCnt="0"/>
      <dgm:spPr/>
    </dgm:pt>
    <dgm:pt modelId="{150E084F-A0A2-4257-9E17-9E4382D1562E}" type="pres">
      <dgm:prSet presAssocID="{F7DE061B-9AEF-4C8B-8D04-DD46D5A6A640}" presName="aNode" presStyleLbl="fgAcc1" presStyleIdx="1" presStyleCnt="4">
        <dgm:presLayoutVars>
          <dgm:bulletEnabled val="1"/>
        </dgm:presLayoutVars>
      </dgm:prSet>
      <dgm:spPr/>
      <dgm:t>
        <a:bodyPr/>
        <a:lstStyle/>
        <a:p>
          <a:endParaRPr lang="en-PH"/>
        </a:p>
      </dgm:t>
    </dgm:pt>
    <dgm:pt modelId="{5AB697A4-093E-42C8-8D5C-B3BE446DE176}" type="pres">
      <dgm:prSet presAssocID="{F7DE061B-9AEF-4C8B-8D04-DD46D5A6A640}" presName="aSpace" presStyleCnt="0"/>
      <dgm:spPr/>
    </dgm:pt>
    <dgm:pt modelId="{14DA11FA-938C-440F-AF87-1E66C6F9EBD6}" type="pres">
      <dgm:prSet presAssocID="{FE69F950-E9E4-436E-BBB4-95B68E400CAE}" presName="aNode" presStyleLbl="fgAcc1" presStyleIdx="2" presStyleCnt="4">
        <dgm:presLayoutVars>
          <dgm:bulletEnabled val="1"/>
        </dgm:presLayoutVars>
      </dgm:prSet>
      <dgm:spPr/>
      <dgm:t>
        <a:bodyPr/>
        <a:lstStyle/>
        <a:p>
          <a:endParaRPr lang="en-PH"/>
        </a:p>
      </dgm:t>
    </dgm:pt>
    <dgm:pt modelId="{847D2D1D-7DDE-498D-B849-C82291D6FA06}" type="pres">
      <dgm:prSet presAssocID="{FE69F950-E9E4-436E-BBB4-95B68E400CAE}" presName="aSpace" presStyleCnt="0"/>
      <dgm:spPr/>
    </dgm:pt>
    <dgm:pt modelId="{84B9C2A8-8303-41FF-B719-BEF3351C808F}" type="pres">
      <dgm:prSet presAssocID="{ADEACB60-1A5B-4264-B2D3-C5D92CB1DE72}" presName="aNode" presStyleLbl="fgAcc1" presStyleIdx="3" presStyleCnt="4">
        <dgm:presLayoutVars>
          <dgm:bulletEnabled val="1"/>
        </dgm:presLayoutVars>
      </dgm:prSet>
      <dgm:spPr/>
      <dgm:t>
        <a:bodyPr/>
        <a:lstStyle/>
        <a:p>
          <a:endParaRPr lang="en-PH"/>
        </a:p>
      </dgm:t>
    </dgm:pt>
    <dgm:pt modelId="{742528AB-9E7B-47CF-A6CB-A00A369B3ACF}" type="pres">
      <dgm:prSet presAssocID="{ADEACB60-1A5B-4264-B2D3-C5D92CB1DE72}" presName="aSpace" presStyleCnt="0"/>
      <dgm:spPr/>
    </dgm:pt>
  </dgm:ptLst>
  <dgm:cxnLst>
    <dgm:cxn modelId="{5833A51A-6DE5-4326-8E3C-0265A1EBB6ED}" srcId="{CCEFA5A3-1A54-47B7-9760-E2D2A0ADAC43}" destId="{F7DE061B-9AEF-4C8B-8D04-DD46D5A6A640}" srcOrd="1" destOrd="0" parTransId="{E66DE4E8-3552-42F0-BBB7-C873AB45C977}" sibTransId="{EA80225C-BBAD-4E77-BEEA-456751345862}"/>
    <dgm:cxn modelId="{B39D5935-5958-46E4-AED4-EB9F34AE9111}" type="presOf" srcId="{FE69F950-E9E4-436E-BBB4-95B68E400CAE}" destId="{14DA11FA-938C-440F-AF87-1E66C6F9EBD6}" srcOrd="0" destOrd="0" presId="urn:microsoft.com/office/officeart/2005/8/layout/pyramid2"/>
    <dgm:cxn modelId="{3BF58A06-16C6-43A3-A6A8-24C5E8C8483E}" srcId="{CCEFA5A3-1A54-47B7-9760-E2D2A0ADAC43}" destId="{FE69F950-E9E4-436E-BBB4-95B68E400CAE}" srcOrd="2" destOrd="0" parTransId="{C230C640-42F1-4669-AFB1-90ED53AFAF93}" sibTransId="{CFC94DE5-4014-4272-AE73-3D3B7B7895E4}"/>
    <dgm:cxn modelId="{9B0E441F-D586-4123-A4B3-81EF7A613C62}" type="presOf" srcId="{CCEFA5A3-1A54-47B7-9760-E2D2A0ADAC43}" destId="{7DF8CEC3-E379-4C8D-BFCF-F92A27B9BC98}" srcOrd="0" destOrd="0" presId="urn:microsoft.com/office/officeart/2005/8/layout/pyramid2"/>
    <dgm:cxn modelId="{1AE467FE-A405-408B-8272-8C91A1F4CF51}" srcId="{CCEFA5A3-1A54-47B7-9760-E2D2A0ADAC43}" destId="{ADEACB60-1A5B-4264-B2D3-C5D92CB1DE72}" srcOrd="3" destOrd="0" parTransId="{163F9207-9292-41C3-9306-D849D3D5F796}" sibTransId="{1D9E6513-E8E6-40FE-99DB-0CDA115B3982}"/>
    <dgm:cxn modelId="{66BDB47D-A5FC-4DCA-9DA9-BBCC674357CA}" type="presOf" srcId="{8FFEF7A8-8E31-4398-9355-4224B0F53AF5}" destId="{57F93783-9A29-4B60-BB01-A9B781D16877}" srcOrd="0" destOrd="0" presId="urn:microsoft.com/office/officeart/2005/8/layout/pyramid2"/>
    <dgm:cxn modelId="{8777A9CB-802B-4AE1-AAE0-C81249EB0547}" type="presOf" srcId="{ADEACB60-1A5B-4264-B2D3-C5D92CB1DE72}" destId="{84B9C2A8-8303-41FF-B719-BEF3351C808F}" srcOrd="0" destOrd="0" presId="urn:microsoft.com/office/officeart/2005/8/layout/pyramid2"/>
    <dgm:cxn modelId="{74745A80-B27D-4B48-92AE-37761804927F}" srcId="{CCEFA5A3-1A54-47B7-9760-E2D2A0ADAC43}" destId="{8FFEF7A8-8E31-4398-9355-4224B0F53AF5}" srcOrd="0" destOrd="0" parTransId="{9026EF08-6139-4C71-A578-BA5C6577A23A}" sibTransId="{464A91E3-C246-4F5B-B807-FEDE235F4951}"/>
    <dgm:cxn modelId="{7C057D31-32A0-4A45-80E9-AEC8E750E4F0}" type="presOf" srcId="{F7DE061B-9AEF-4C8B-8D04-DD46D5A6A640}" destId="{150E084F-A0A2-4257-9E17-9E4382D1562E}" srcOrd="0" destOrd="0" presId="urn:microsoft.com/office/officeart/2005/8/layout/pyramid2"/>
    <dgm:cxn modelId="{7A667814-7F61-4F80-9486-679AFAA2A5AA}" type="presParOf" srcId="{7DF8CEC3-E379-4C8D-BFCF-F92A27B9BC98}" destId="{87EE87A2-E3C3-46C3-AB9F-4F2DA25774C0}" srcOrd="0" destOrd="0" presId="urn:microsoft.com/office/officeart/2005/8/layout/pyramid2"/>
    <dgm:cxn modelId="{B64269E9-F3ED-40A4-B9F9-A4C39AD9A992}" type="presParOf" srcId="{7DF8CEC3-E379-4C8D-BFCF-F92A27B9BC98}" destId="{3F1EF35C-72D6-4A6A-9273-4C86CEF19321}" srcOrd="1" destOrd="0" presId="urn:microsoft.com/office/officeart/2005/8/layout/pyramid2"/>
    <dgm:cxn modelId="{BBC110B6-81E4-413A-951F-30B6EC86ED58}" type="presParOf" srcId="{3F1EF35C-72D6-4A6A-9273-4C86CEF19321}" destId="{57F93783-9A29-4B60-BB01-A9B781D16877}" srcOrd="0" destOrd="0" presId="urn:microsoft.com/office/officeart/2005/8/layout/pyramid2"/>
    <dgm:cxn modelId="{882D105C-DC32-4F56-B1ED-BDE5D6D3BB3E}" type="presParOf" srcId="{3F1EF35C-72D6-4A6A-9273-4C86CEF19321}" destId="{9600E50B-C63C-4A19-8891-CDC02A61B9A4}" srcOrd="1" destOrd="0" presId="urn:microsoft.com/office/officeart/2005/8/layout/pyramid2"/>
    <dgm:cxn modelId="{5254C1A7-A112-491C-B300-54D5DE7B56A0}" type="presParOf" srcId="{3F1EF35C-72D6-4A6A-9273-4C86CEF19321}" destId="{150E084F-A0A2-4257-9E17-9E4382D1562E}" srcOrd="2" destOrd="0" presId="urn:microsoft.com/office/officeart/2005/8/layout/pyramid2"/>
    <dgm:cxn modelId="{2B583C3B-AE29-4479-9BBB-74938EC0945F}" type="presParOf" srcId="{3F1EF35C-72D6-4A6A-9273-4C86CEF19321}" destId="{5AB697A4-093E-42C8-8D5C-B3BE446DE176}" srcOrd="3" destOrd="0" presId="urn:microsoft.com/office/officeart/2005/8/layout/pyramid2"/>
    <dgm:cxn modelId="{7CAABE48-F130-4620-B79E-ACE52F8EE440}" type="presParOf" srcId="{3F1EF35C-72D6-4A6A-9273-4C86CEF19321}" destId="{14DA11FA-938C-440F-AF87-1E66C6F9EBD6}" srcOrd="4" destOrd="0" presId="urn:microsoft.com/office/officeart/2005/8/layout/pyramid2"/>
    <dgm:cxn modelId="{5BC4EE19-D6FC-4130-B5C1-1A8B17C44B28}" type="presParOf" srcId="{3F1EF35C-72D6-4A6A-9273-4C86CEF19321}" destId="{847D2D1D-7DDE-498D-B849-C82291D6FA06}" srcOrd="5" destOrd="0" presId="urn:microsoft.com/office/officeart/2005/8/layout/pyramid2"/>
    <dgm:cxn modelId="{CB7B9942-250A-4087-AFFA-376061AD18D2}" type="presParOf" srcId="{3F1EF35C-72D6-4A6A-9273-4C86CEF19321}" destId="{84B9C2A8-8303-41FF-B719-BEF3351C808F}" srcOrd="6" destOrd="0" presId="urn:microsoft.com/office/officeart/2005/8/layout/pyramid2"/>
    <dgm:cxn modelId="{DFF96FF0-E869-4BD5-BBBC-A1D7FE0373FC}" type="presParOf" srcId="{3F1EF35C-72D6-4A6A-9273-4C86CEF19321}" destId="{742528AB-9E7B-47CF-A6CB-A00A369B3ACF}"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4EAF413-B040-4DD0-AFD7-EC3EEC7D2F60}" type="doc">
      <dgm:prSet loTypeId="urn:microsoft.com/office/officeart/2005/8/layout/vList5" loCatId="list" qsTypeId="urn:microsoft.com/office/officeart/2005/8/quickstyle/simple1" qsCatId="simple" csTypeId="urn:microsoft.com/office/officeart/2005/8/colors/colorful1#23" csCatId="colorful" phldr="1"/>
      <dgm:spPr/>
      <dgm:t>
        <a:bodyPr/>
        <a:lstStyle/>
        <a:p>
          <a:endParaRPr lang="en-PH"/>
        </a:p>
      </dgm:t>
    </dgm:pt>
    <dgm:pt modelId="{0679E65F-1D72-4AB1-951D-702205B4BBFF}">
      <dgm:prSet phldrT="[Text]"/>
      <dgm:spPr/>
      <dgm:t>
        <a:bodyPr/>
        <a:lstStyle/>
        <a:p>
          <a:r>
            <a:rPr lang="en-PH" dirty="0" err="1" smtClean="0"/>
            <a:t>Lavoro</a:t>
          </a:r>
          <a:endParaRPr lang="en-PH" dirty="0"/>
        </a:p>
      </dgm:t>
    </dgm:pt>
    <dgm:pt modelId="{37C274C3-022F-47D9-A28E-20883C8EB931}" type="parTrans" cxnId="{8BCF4C09-1072-4FDF-8267-B02367EDE681}">
      <dgm:prSet/>
      <dgm:spPr/>
      <dgm:t>
        <a:bodyPr/>
        <a:lstStyle/>
        <a:p>
          <a:endParaRPr lang="en-PH"/>
        </a:p>
      </dgm:t>
    </dgm:pt>
    <dgm:pt modelId="{4830EF59-FBD6-4D4B-9481-A457BC1B7616}" type="sibTrans" cxnId="{8BCF4C09-1072-4FDF-8267-B02367EDE681}">
      <dgm:prSet/>
      <dgm:spPr/>
      <dgm:t>
        <a:bodyPr/>
        <a:lstStyle/>
        <a:p>
          <a:endParaRPr lang="en-PH"/>
        </a:p>
      </dgm:t>
    </dgm:pt>
    <dgm:pt modelId="{A8AE3C6A-3865-40EB-8131-B1BA6CC9E6AB}">
      <dgm:prSet phldrT="[Text]"/>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PH" dirty="0" smtClean="0">
              <a:effectLst/>
              <a:latin typeface="+mn-lt"/>
              <a:ea typeface="Calibri"/>
              <a:cs typeface="Times New Roman"/>
            </a:rPr>
            <a:t> 400</a:t>
          </a:r>
          <a:r>
            <a:rPr lang="en-PH" dirty="0" smtClean="0"/>
            <a:t>,000 </a:t>
          </a:r>
          <a:r>
            <a:rPr lang="en-PH" dirty="0" err="1" smtClean="0"/>
            <a:t>marinai</a:t>
          </a:r>
          <a:r>
            <a:rPr lang="en-PH" dirty="0" smtClean="0"/>
            <a:t> </a:t>
          </a:r>
          <a:r>
            <a:rPr lang="en-PH" dirty="0" err="1" smtClean="0"/>
            <a:t>filippini</a:t>
          </a:r>
          <a:r>
            <a:rPr lang="en-PH" dirty="0" smtClean="0"/>
            <a:t> </a:t>
          </a:r>
          <a:r>
            <a:rPr lang="en-PH" dirty="0" err="1" smtClean="0"/>
            <a:t>su</a:t>
          </a:r>
          <a:r>
            <a:rPr lang="en-PH" dirty="0" smtClean="0"/>
            <a:t> </a:t>
          </a:r>
          <a:r>
            <a:rPr lang="en-PH" dirty="0" err="1" smtClean="0"/>
            <a:t>imbarcazioni</a:t>
          </a:r>
          <a:r>
            <a:rPr lang="en-PH" dirty="0" smtClean="0"/>
            <a:t> </a:t>
          </a:r>
          <a:r>
            <a:rPr lang="en-PH" dirty="0" err="1" smtClean="0"/>
            <a:t>straniere</a:t>
          </a:r>
          <a:endParaRPr lang="en-PH" dirty="0"/>
        </a:p>
      </dgm:t>
    </dgm:pt>
    <dgm:pt modelId="{8F85FE17-E540-43EE-9CEF-DA6A41359CC9}" type="parTrans" cxnId="{6AC9DF83-B297-4A22-8927-26ADA95F5234}">
      <dgm:prSet/>
      <dgm:spPr/>
      <dgm:t>
        <a:bodyPr/>
        <a:lstStyle/>
        <a:p>
          <a:endParaRPr lang="en-PH"/>
        </a:p>
      </dgm:t>
    </dgm:pt>
    <dgm:pt modelId="{8CCBF907-44EC-4268-AAF0-208DC3257EA3}" type="sibTrans" cxnId="{6AC9DF83-B297-4A22-8927-26ADA95F5234}">
      <dgm:prSet/>
      <dgm:spPr/>
      <dgm:t>
        <a:bodyPr/>
        <a:lstStyle/>
        <a:p>
          <a:endParaRPr lang="en-PH"/>
        </a:p>
      </dgm:t>
    </dgm:pt>
    <dgm:pt modelId="{910A34B6-B64F-4B42-BFE3-44DBC6DC967F}">
      <dgm:prSet phldrT="[Text]"/>
      <dgm:spPr/>
      <dgm:t>
        <a:bodyPr/>
        <a:lstStyle/>
        <a:p>
          <a:r>
            <a:rPr lang="en-PH" dirty="0" err="1" smtClean="0"/>
            <a:t>Competitivit</a:t>
          </a:r>
          <a:r>
            <a:rPr lang="it-IT" dirty="0" smtClean="0"/>
            <a:t>à</a:t>
          </a:r>
          <a:endParaRPr lang="en-PH" dirty="0"/>
        </a:p>
      </dgm:t>
    </dgm:pt>
    <dgm:pt modelId="{99B245FD-1161-4D1D-9DBD-F4093F5B177A}" type="parTrans" cxnId="{65C9C1D1-709B-4AE1-9555-0E14FDD12E9E}">
      <dgm:prSet/>
      <dgm:spPr/>
      <dgm:t>
        <a:bodyPr/>
        <a:lstStyle/>
        <a:p>
          <a:endParaRPr lang="en-PH"/>
        </a:p>
      </dgm:t>
    </dgm:pt>
    <dgm:pt modelId="{4E352AC3-ACF1-4BF5-AD07-10045AEB8E10}" type="sibTrans" cxnId="{65C9C1D1-709B-4AE1-9555-0E14FDD12E9E}">
      <dgm:prSet/>
      <dgm:spPr/>
      <dgm:t>
        <a:bodyPr/>
        <a:lstStyle/>
        <a:p>
          <a:endParaRPr lang="en-PH"/>
        </a:p>
      </dgm:t>
    </dgm:pt>
    <dgm:pt modelId="{DB6D2CE7-1D2E-4BC2-8C02-6C118706B07A}">
      <dgm:prSet phldrT="[Text]"/>
      <dgm:spPr/>
      <dgm:t>
        <a:bodyPr/>
        <a:lstStyle/>
        <a:p>
          <a:r>
            <a:rPr lang="en-PH" dirty="0" smtClean="0"/>
            <a:t>4a </a:t>
          </a:r>
          <a:r>
            <a:rPr lang="en-PH" dirty="0" err="1" smtClean="0"/>
            <a:t>nazione</a:t>
          </a:r>
          <a:r>
            <a:rPr lang="en-PH" dirty="0" smtClean="0"/>
            <a:t> al </a:t>
          </a:r>
          <a:r>
            <a:rPr lang="en-PH" dirty="0" err="1" smtClean="0"/>
            <a:t>mondo</a:t>
          </a:r>
          <a:r>
            <a:rPr lang="en-PH" dirty="0" smtClean="0"/>
            <a:t> </a:t>
          </a:r>
          <a:r>
            <a:rPr lang="en-PH" dirty="0" err="1" smtClean="0"/>
            <a:t>nella</a:t>
          </a:r>
          <a:r>
            <a:rPr lang="en-PH" dirty="0" smtClean="0"/>
            <a:t> </a:t>
          </a:r>
          <a:r>
            <a:rPr lang="en-PH" dirty="0" err="1" smtClean="0"/>
            <a:t>cantieristica</a:t>
          </a:r>
          <a:r>
            <a:rPr lang="en-PH" dirty="0" smtClean="0"/>
            <a:t> </a:t>
          </a:r>
          <a:r>
            <a:rPr lang="en-PH" dirty="0" err="1" smtClean="0"/>
            <a:t>navale</a:t>
          </a:r>
          <a:r>
            <a:rPr lang="en-PH" dirty="0" smtClean="0"/>
            <a:t> </a:t>
          </a:r>
          <a:r>
            <a:rPr lang="en-PH" dirty="0" err="1" smtClean="0"/>
            <a:t>nel</a:t>
          </a:r>
          <a:r>
            <a:rPr lang="en-PH" dirty="0" smtClean="0"/>
            <a:t> 2013 </a:t>
          </a:r>
          <a:endParaRPr lang="en-PH" dirty="0"/>
        </a:p>
      </dgm:t>
    </dgm:pt>
    <dgm:pt modelId="{282A8FBD-0F6A-4034-B4DA-84588E1BFE51}" type="parTrans" cxnId="{DA883568-0C39-4ADF-9D9C-26E2F02A9648}">
      <dgm:prSet/>
      <dgm:spPr/>
      <dgm:t>
        <a:bodyPr/>
        <a:lstStyle/>
        <a:p>
          <a:endParaRPr lang="en-PH"/>
        </a:p>
      </dgm:t>
    </dgm:pt>
    <dgm:pt modelId="{A3D7F7F8-489E-4986-8985-3221EF135AE1}" type="sibTrans" cxnId="{DA883568-0C39-4ADF-9D9C-26E2F02A9648}">
      <dgm:prSet/>
      <dgm:spPr/>
      <dgm:t>
        <a:bodyPr/>
        <a:lstStyle/>
        <a:p>
          <a:endParaRPr lang="en-PH"/>
        </a:p>
      </dgm:t>
    </dgm:pt>
    <dgm:pt modelId="{0D9F880B-F896-4B44-B8E4-D177AB64DCA2}">
      <dgm:prSet phldrT="[Text]"/>
      <dgm:spPr/>
      <dgm:t>
        <a:bodyPr/>
        <a:lstStyle/>
        <a:p>
          <a:r>
            <a:rPr lang="en-PH" dirty="0" err="1" smtClean="0"/>
            <a:t>Crescita</a:t>
          </a:r>
          <a:endParaRPr lang="en-PH" dirty="0"/>
        </a:p>
      </dgm:t>
    </dgm:pt>
    <dgm:pt modelId="{17CCE06D-D5B2-4405-8872-CF603D24D5D6}" type="parTrans" cxnId="{E49FF23D-14B8-46F8-80C8-935106677C0F}">
      <dgm:prSet/>
      <dgm:spPr/>
      <dgm:t>
        <a:bodyPr/>
        <a:lstStyle/>
        <a:p>
          <a:endParaRPr lang="en-PH"/>
        </a:p>
      </dgm:t>
    </dgm:pt>
    <dgm:pt modelId="{A4180D28-AF7B-4C31-B155-FF445A191A1C}" type="sibTrans" cxnId="{E49FF23D-14B8-46F8-80C8-935106677C0F}">
      <dgm:prSet/>
      <dgm:spPr/>
      <dgm:t>
        <a:bodyPr/>
        <a:lstStyle/>
        <a:p>
          <a:endParaRPr lang="en-PH"/>
        </a:p>
      </dgm:t>
    </dgm:pt>
    <dgm:pt modelId="{9F292557-E291-40DB-9EA9-788DF91A413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000" dirty="0" smtClean="0"/>
            <a:t> 5.42% di </a:t>
          </a:r>
          <a:r>
            <a:rPr lang="en-PH" sz="2000" dirty="0" err="1" smtClean="0"/>
            <a:t>crescita</a:t>
          </a:r>
          <a:r>
            <a:rPr lang="en-PH" sz="2000" dirty="0" smtClean="0"/>
            <a:t> </a:t>
          </a:r>
          <a:r>
            <a:rPr lang="en-PH" sz="2000" dirty="0" err="1" smtClean="0"/>
            <a:t>annua</a:t>
          </a:r>
          <a:endParaRPr lang="en-PH" sz="2000" dirty="0"/>
        </a:p>
      </dgm:t>
    </dgm:pt>
    <dgm:pt modelId="{07F1D4AC-29CE-4938-A5DB-D1CA843B8933}" type="parTrans" cxnId="{E4B79158-C558-4886-87A6-F4705DEDBB28}">
      <dgm:prSet/>
      <dgm:spPr/>
      <dgm:t>
        <a:bodyPr/>
        <a:lstStyle/>
        <a:p>
          <a:endParaRPr lang="en-PH"/>
        </a:p>
      </dgm:t>
    </dgm:pt>
    <dgm:pt modelId="{236E3E65-8180-4BDD-8A1A-C09167D35607}" type="sibTrans" cxnId="{E4B79158-C558-4886-87A6-F4705DEDBB28}">
      <dgm:prSet/>
      <dgm:spPr/>
      <dgm:t>
        <a:bodyPr/>
        <a:lstStyle/>
        <a:p>
          <a:endParaRPr lang="en-PH"/>
        </a:p>
      </dgm:t>
    </dgm:pt>
    <dgm:pt modelId="{14F18EDF-0C86-45C5-80C9-43D8254E055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000" dirty="0" smtClean="0"/>
            <a:t> 4.73 </a:t>
          </a:r>
          <a:r>
            <a:rPr lang="en-PH" sz="2000" dirty="0" err="1" smtClean="0"/>
            <a:t>miliardi</a:t>
          </a:r>
          <a:r>
            <a:rPr lang="en-PH" sz="2000" dirty="0" smtClean="0"/>
            <a:t> di EURO le </a:t>
          </a:r>
          <a:r>
            <a:rPr lang="en-PH" sz="2000" dirty="0" err="1" smtClean="0"/>
            <a:t>rimesse</a:t>
          </a:r>
          <a:r>
            <a:rPr lang="en-PH" sz="2000" dirty="0" smtClean="0"/>
            <a:t> del 2013</a:t>
          </a:r>
        </a:p>
      </dgm:t>
    </dgm:pt>
    <dgm:pt modelId="{6ECFA0F0-0A06-47FA-B714-025EB0E44487}" type="parTrans" cxnId="{96750456-0044-4622-B1C3-CD630DC5C783}">
      <dgm:prSet/>
      <dgm:spPr/>
      <dgm:t>
        <a:bodyPr/>
        <a:lstStyle/>
        <a:p>
          <a:endParaRPr lang="en-PH"/>
        </a:p>
      </dgm:t>
    </dgm:pt>
    <dgm:pt modelId="{1D3F1569-5471-4821-A05D-324AC2F17960}" type="sibTrans" cxnId="{96750456-0044-4622-B1C3-CD630DC5C783}">
      <dgm:prSet/>
      <dgm:spPr/>
      <dgm:t>
        <a:bodyPr/>
        <a:lstStyle/>
        <a:p>
          <a:endParaRPr lang="en-PH"/>
        </a:p>
      </dgm:t>
    </dgm:pt>
    <dgm:pt modelId="{C8E93228-4200-4080-9733-9C3DA0F069BE}">
      <dgm:prSet phldrT="[Text]"/>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PH" dirty="0" err="1" smtClean="0"/>
            <a:t>Approssimativamente</a:t>
          </a:r>
          <a:r>
            <a:rPr lang="en-PH" dirty="0" smtClean="0"/>
            <a:t> 35 - 40 % </a:t>
          </a:r>
          <a:r>
            <a:rPr lang="en-PH" dirty="0" err="1" smtClean="0"/>
            <a:t>della</a:t>
          </a:r>
          <a:r>
            <a:rPr lang="en-PH" dirty="0" smtClean="0"/>
            <a:t> </a:t>
          </a:r>
          <a:r>
            <a:rPr lang="en-PH" dirty="0" err="1" smtClean="0"/>
            <a:t>forza</a:t>
          </a:r>
          <a:r>
            <a:rPr lang="en-PH" dirty="0" smtClean="0"/>
            <a:t> </a:t>
          </a:r>
          <a:r>
            <a:rPr lang="en-PH" dirty="0" err="1" smtClean="0"/>
            <a:t>lavoro</a:t>
          </a:r>
          <a:r>
            <a:rPr lang="en-PH" dirty="0" smtClean="0"/>
            <a:t> </a:t>
          </a:r>
          <a:r>
            <a:rPr lang="en-PH" dirty="0" err="1" smtClean="0"/>
            <a:t>marittima</a:t>
          </a:r>
          <a:r>
            <a:rPr lang="en-PH" dirty="0" smtClean="0"/>
            <a:t> </a:t>
          </a:r>
          <a:r>
            <a:rPr lang="en-PH" dirty="0" err="1" smtClean="0"/>
            <a:t>mondiale</a:t>
          </a:r>
          <a:endParaRPr lang="en-PH" dirty="0"/>
        </a:p>
      </dgm:t>
    </dgm:pt>
    <dgm:pt modelId="{10657783-FCF0-490B-B25C-F89B7DF7FFE1}" type="parTrans" cxnId="{F3D521E1-26F4-4E9D-B4C8-FD7E1621E886}">
      <dgm:prSet/>
      <dgm:spPr/>
      <dgm:t>
        <a:bodyPr/>
        <a:lstStyle/>
        <a:p>
          <a:endParaRPr lang="en-PH"/>
        </a:p>
      </dgm:t>
    </dgm:pt>
    <dgm:pt modelId="{0CCCB036-86F5-4FA8-B86A-1C111DEE52A1}" type="sibTrans" cxnId="{F3D521E1-26F4-4E9D-B4C8-FD7E1621E886}">
      <dgm:prSet/>
      <dgm:spPr/>
      <dgm:t>
        <a:bodyPr/>
        <a:lstStyle/>
        <a:p>
          <a:endParaRPr lang="en-PH"/>
        </a:p>
      </dgm:t>
    </dgm:pt>
    <dgm:pt modelId="{91CBD74F-B5DC-498F-A00C-D3283DBABCCF}" type="pres">
      <dgm:prSet presAssocID="{54EAF413-B040-4DD0-AFD7-EC3EEC7D2F60}" presName="Name0" presStyleCnt="0">
        <dgm:presLayoutVars>
          <dgm:dir/>
          <dgm:animLvl val="lvl"/>
          <dgm:resizeHandles val="exact"/>
        </dgm:presLayoutVars>
      </dgm:prSet>
      <dgm:spPr/>
      <dgm:t>
        <a:bodyPr/>
        <a:lstStyle/>
        <a:p>
          <a:endParaRPr lang="en-PH"/>
        </a:p>
      </dgm:t>
    </dgm:pt>
    <dgm:pt modelId="{4DC3F8DD-EE91-4B7B-8B88-F3A883222775}" type="pres">
      <dgm:prSet presAssocID="{0D9F880B-F896-4B44-B8E4-D177AB64DCA2}" presName="linNode" presStyleCnt="0"/>
      <dgm:spPr/>
    </dgm:pt>
    <dgm:pt modelId="{1646AAC8-733A-4A68-992A-92B77612AF07}" type="pres">
      <dgm:prSet presAssocID="{0D9F880B-F896-4B44-B8E4-D177AB64DCA2}" presName="parentText" presStyleLbl="node1" presStyleIdx="0" presStyleCnt="3">
        <dgm:presLayoutVars>
          <dgm:chMax val="1"/>
          <dgm:bulletEnabled val="1"/>
        </dgm:presLayoutVars>
      </dgm:prSet>
      <dgm:spPr/>
      <dgm:t>
        <a:bodyPr/>
        <a:lstStyle/>
        <a:p>
          <a:endParaRPr lang="en-PH"/>
        </a:p>
      </dgm:t>
    </dgm:pt>
    <dgm:pt modelId="{83F6131F-3A6E-4372-9147-80834A4B0468}" type="pres">
      <dgm:prSet presAssocID="{0D9F880B-F896-4B44-B8E4-D177AB64DCA2}" presName="descendantText" presStyleLbl="alignAccFollowNode1" presStyleIdx="0" presStyleCnt="3">
        <dgm:presLayoutVars>
          <dgm:bulletEnabled val="1"/>
        </dgm:presLayoutVars>
      </dgm:prSet>
      <dgm:spPr/>
      <dgm:t>
        <a:bodyPr/>
        <a:lstStyle/>
        <a:p>
          <a:endParaRPr lang="en-PH"/>
        </a:p>
      </dgm:t>
    </dgm:pt>
    <dgm:pt modelId="{9CBE0FBB-2EA1-4548-B803-0A356585E65A}" type="pres">
      <dgm:prSet presAssocID="{A4180D28-AF7B-4C31-B155-FF445A191A1C}" presName="sp" presStyleCnt="0"/>
      <dgm:spPr/>
    </dgm:pt>
    <dgm:pt modelId="{F1A1C279-A9CA-416F-B1AA-097FE7888F71}" type="pres">
      <dgm:prSet presAssocID="{0679E65F-1D72-4AB1-951D-702205B4BBFF}" presName="linNode" presStyleCnt="0"/>
      <dgm:spPr/>
    </dgm:pt>
    <dgm:pt modelId="{C55E5A60-CC73-4799-BF9F-74EC291DE683}" type="pres">
      <dgm:prSet presAssocID="{0679E65F-1D72-4AB1-951D-702205B4BBFF}" presName="parentText" presStyleLbl="node1" presStyleIdx="1" presStyleCnt="3">
        <dgm:presLayoutVars>
          <dgm:chMax val="1"/>
          <dgm:bulletEnabled val="1"/>
        </dgm:presLayoutVars>
      </dgm:prSet>
      <dgm:spPr/>
      <dgm:t>
        <a:bodyPr/>
        <a:lstStyle/>
        <a:p>
          <a:endParaRPr lang="en-PH"/>
        </a:p>
      </dgm:t>
    </dgm:pt>
    <dgm:pt modelId="{43195DBD-7CC3-40F8-99D9-4F763D3ACB58}" type="pres">
      <dgm:prSet presAssocID="{0679E65F-1D72-4AB1-951D-702205B4BBFF}" presName="descendantText" presStyleLbl="alignAccFollowNode1" presStyleIdx="1" presStyleCnt="3">
        <dgm:presLayoutVars>
          <dgm:bulletEnabled val="1"/>
        </dgm:presLayoutVars>
      </dgm:prSet>
      <dgm:spPr/>
      <dgm:t>
        <a:bodyPr/>
        <a:lstStyle/>
        <a:p>
          <a:endParaRPr lang="en-PH"/>
        </a:p>
      </dgm:t>
    </dgm:pt>
    <dgm:pt modelId="{4D8368DB-F7C0-4513-AD5B-D112CEF37873}" type="pres">
      <dgm:prSet presAssocID="{4830EF59-FBD6-4D4B-9481-A457BC1B7616}" presName="sp" presStyleCnt="0"/>
      <dgm:spPr/>
    </dgm:pt>
    <dgm:pt modelId="{2D3FF75A-270E-4C4A-9ED6-0DB55CC58550}" type="pres">
      <dgm:prSet presAssocID="{910A34B6-B64F-4B42-BFE3-44DBC6DC967F}" presName="linNode" presStyleCnt="0"/>
      <dgm:spPr/>
    </dgm:pt>
    <dgm:pt modelId="{1FFDCFAB-B596-432C-8499-2FDE7C65D78B}" type="pres">
      <dgm:prSet presAssocID="{910A34B6-B64F-4B42-BFE3-44DBC6DC967F}" presName="parentText" presStyleLbl="node1" presStyleIdx="2" presStyleCnt="3" custLinFactNeighborY="-387">
        <dgm:presLayoutVars>
          <dgm:chMax val="1"/>
          <dgm:bulletEnabled val="1"/>
        </dgm:presLayoutVars>
      </dgm:prSet>
      <dgm:spPr/>
      <dgm:t>
        <a:bodyPr/>
        <a:lstStyle/>
        <a:p>
          <a:endParaRPr lang="en-PH"/>
        </a:p>
      </dgm:t>
    </dgm:pt>
    <dgm:pt modelId="{50AD86E3-339D-4EB0-89DA-CB8292388606}" type="pres">
      <dgm:prSet presAssocID="{910A34B6-B64F-4B42-BFE3-44DBC6DC967F}" presName="descendantText" presStyleLbl="alignAccFollowNode1" presStyleIdx="2" presStyleCnt="3">
        <dgm:presLayoutVars>
          <dgm:bulletEnabled val="1"/>
        </dgm:presLayoutVars>
      </dgm:prSet>
      <dgm:spPr/>
      <dgm:t>
        <a:bodyPr/>
        <a:lstStyle/>
        <a:p>
          <a:endParaRPr lang="en-PH"/>
        </a:p>
      </dgm:t>
    </dgm:pt>
  </dgm:ptLst>
  <dgm:cxnLst>
    <dgm:cxn modelId="{B912095E-A005-42F0-829C-E9F11F45C9BB}" type="presOf" srcId="{0679E65F-1D72-4AB1-951D-702205B4BBFF}" destId="{C55E5A60-CC73-4799-BF9F-74EC291DE683}" srcOrd="0" destOrd="0" presId="urn:microsoft.com/office/officeart/2005/8/layout/vList5"/>
    <dgm:cxn modelId="{DA883568-0C39-4ADF-9D9C-26E2F02A9648}" srcId="{910A34B6-B64F-4B42-BFE3-44DBC6DC967F}" destId="{DB6D2CE7-1D2E-4BC2-8C02-6C118706B07A}" srcOrd="0" destOrd="0" parTransId="{282A8FBD-0F6A-4034-B4DA-84588E1BFE51}" sibTransId="{A3D7F7F8-489E-4986-8985-3221EF135AE1}"/>
    <dgm:cxn modelId="{8BCF4C09-1072-4FDF-8267-B02367EDE681}" srcId="{54EAF413-B040-4DD0-AFD7-EC3EEC7D2F60}" destId="{0679E65F-1D72-4AB1-951D-702205B4BBFF}" srcOrd="1" destOrd="0" parTransId="{37C274C3-022F-47D9-A28E-20883C8EB931}" sibTransId="{4830EF59-FBD6-4D4B-9481-A457BC1B7616}"/>
    <dgm:cxn modelId="{15EA27DA-705B-49BF-9B43-74CA9BFC0D48}" type="presOf" srcId="{54EAF413-B040-4DD0-AFD7-EC3EEC7D2F60}" destId="{91CBD74F-B5DC-498F-A00C-D3283DBABCCF}" srcOrd="0" destOrd="0" presId="urn:microsoft.com/office/officeart/2005/8/layout/vList5"/>
    <dgm:cxn modelId="{F3D521E1-26F4-4E9D-B4C8-FD7E1621E886}" srcId="{0679E65F-1D72-4AB1-951D-702205B4BBFF}" destId="{C8E93228-4200-4080-9733-9C3DA0F069BE}" srcOrd="1" destOrd="0" parTransId="{10657783-FCF0-490B-B25C-F89B7DF7FFE1}" sibTransId="{0CCCB036-86F5-4FA8-B86A-1C111DEE52A1}"/>
    <dgm:cxn modelId="{B8D39527-70C9-423A-9402-C66232D4CFC6}" type="presOf" srcId="{A8AE3C6A-3865-40EB-8131-B1BA6CC9E6AB}" destId="{43195DBD-7CC3-40F8-99D9-4F763D3ACB58}" srcOrd="0" destOrd="0" presId="urn:microsoft.com/office/officeart/2005/8/layout/vList5"/>
    <dgm:cxn modelId="{835BC4C0-47DC-4034-B9EB-803A2F8445DA}" type="presOf" srcId="{DB6D2CE7-1D2E-4BC2-8C02-6C118706B07A}" destId="{50AD86E3-339D-4EB0-89DA-CB8292388606}" srcOrd="0" destOrd="0" presId="urn:microsoft.com/office/officeart/2005/8/layout/vList5"/>
    <dgm:cxn modelId="{E49FF23D-14B8-46F8-80C8-935106677C0F}" srcId="{54EAF413-B040-4DD0-AFD7-EC3EEC7D2F60}" destId="{0D9F880B-F896-4B44-B8E4-D177AB64DCA2}" srcOrd="0" destOrd="0" parTransId="{17CCE06D-D5B2-4405-8872-CF603D24D5D6}" sibTransId="{A4180D28-AF7B-4C31-B155-FF445A191A1C}"/>
    <dgm:cxn modelId="{6AC9DF83-B297-4A22-8927-26ADA95F5234}" srcId="{0679E65F-1D72-4AB1-951D-702205B4BBFF}" destId="{A8AE3C6A-3865-40EB-8131-B1BA6CC9E6AB}" srcOrd="0" destOrd="0" parTransId="{8F85FE17-E540-43EE-9CEF-DA6A41359CC9}" sibTransId="{8CCBF907-44EC-4268-AAF0-208DC3257EA3}"/>
    <dgm:cxn modelId="{25F1F417-CB43-447E-977D-F26EFFDE1245}" type="presOf" srcId="{910A34B6-B64F-4B42-BFE3-44DBC6DC967F}" destId="{1FFDCFAB-B596-432C-8499-2FDE7C65D78B}" srcOrd="0" destOrd="0" presId="urn:microsoft.com/office/officeart/2005/8/layout/vList5"/>
    <dgm:cxn modelId="{D820DAB1-F9DC-4444-99AC-91D5CB1EA392}" type="presOf" srcId="{14F18EDF-0C86-45C5-80C9-43D8254E0556}" destId="{83F6131F-3A6E-4372-9147-80834A4B0468}" srcOrd="0" destOrd="1" presId="urn:microsoft.com/office/officeart/2005/8/layout/vList5"/>
    <dgm:cxn modelId="{96750456-0044-4622-B1C3-CD630DC5C783}" srcId="{0D9F880B-F896-4B44-B8E4-D177AB64DCA2}" destId="{14F18EDF-0C86-45C5-80C9-43D8254E0556}" srcOrd="1" destOrd="0" parTransId="{6ECFA0F0-0A06-47FA-B714-025EB0E44487}" sibTransId="{1D3F1569-5471-4821-A05D-324AC2F17960}"/>
    <dgm:cxn modelId="{65C9C1D1-709B-4AE1-9555-0E14FDD12E9E}" srcId="{54EAF413-B040-4DD0-AFD7-EC3EEC7D2F60}" destId="{910A34B6-B64F-4B42-BFE3-44DBC6DC967F}" srcOrd="2" destOrd="0" parTransId="{99B245FD-1161-4D1D-9DBD-F4093F5B177A}" sibTransId="{4E352AC3-ACF1-4BF5-AD07-10045AEB8E10}"/>
    <dgm:cxn modelId="{65E036BA-B510-456B-BCA9-F3D5FF1E3485}" type="presOf" srcId="{9F292557-E291-40DB-9EA9-788DF91A4137}" destId="{83F6131F-3A6E-4372-9147-80834A4B0468}" srcOrd="0" destOrd="0" presId="urn:microsoft.com/office/officeart/2005/8/layout/vList5"/>
    <dgm:cxn modelId="{6440F72C-BEFD-468C-8CE8-93B3329652B2}" type="presOf" srcId="{C8E93228-4200-4080-9733-9C3DA0F069BE}" destId="{43195DBD-7CC3-40F8-99D9-4F763D3ACB58}" srcOrd="0" destOrd="1" presId="urn:microsoft.com/office/officeart/2005/8/layout/vList5"/>
    <dgm:cxn modelId="{E4B79158-C558-4886-87A6-F4705DEDBB28}" srcId="{0D9F880B-F896-4B44-B8E4-D177AB64DCA2}" destId="{9F292557-E291-40DB-9EA9-788DF91A4137}" srcOrd="0" destOrd="0" parTransId="{07F1D4AC-29CE-4938-A5DB-D1CA843B8933}" sibTransId="{236E3E65-8180-4BDD-8A1A-C09167D35607}"/>
    <dgm:cxn modelId="{9F531C06-5B57-4209-B3AD-03E1991044B7}" type="presOf" srcId="{0D9F880B-F896-4B44-B8E4-D177AB64DCA2}" destId="{1646AAC8-733A-4A68-992A-92B77612AF07}" srcOrd="0" destOrd="0" presId="urn:microsoft.com/office/officeart/2005/8/layout/vList5"/>
    <dgm:cxn modelId="{7ABB390C-3966-4DBE-98CE-BEEBED2D511B}" type="presParOf" srcId="{91CBD74F-B5DC-498F-A00C-D3283DBABCCF}" destId="{4DC3F8DD-EE91-4B7B-8B88-F3A883222775}" srcOrd="0" destOrd="0" presId="urn:microsoft.com/office/officeart/2005/8/layout/vList5"/>
    <dgm:cxn modelId="{2A1981F8-2E45-4F90-BF58-B66A4B62CBF0}" type="presParOf" srcId="{4DC3F8DD-EE91-4B7B-8B88-F3A883222775}" destId="{1646AAC8-733A-4A68-992A-92B77612AF07}" srcOrd="0" destOrd="0" presId="urn:microsoft.com/office/officeart/2005/8/layout/vList5"/>
    <dgm:cxn modelId="{60AD839D-008F-4AF3-9C4C-51D9EACA12B0}" type="presParOf" srcId="{4DC3F8DD-EE91-4B7B-8B88-F3A883222775}" destId="{83F6131F-3A6E-4372-9147-80834A4B0468}" srcOrd="1" destOrd="0" presId="urn:microsoft.com/office/officeart/2005/8/layout/vList5"/>
    <dgm:cxn modelId="{C4780630-F76C-42E1-91E4-E7D16B2C41A1}" type="presParOf" srcId="{91CBD74F-B5DC-498F-A00C-D3283DBABCCF}" destId="{9CBE0FBB-2EA1-4548-B803-0A356585E65A}" srcOrd="1" destOrd="0" presId="urn:microsoft.com/office/officeart/2005/8/layout/vList5"/>
    <dgm:cxn modelId="{CA7A01FD-A5EF-44E5-90E1-FB4CA4EA528D}" type="presParOf" srcId="{91CBD74F-B5DC-498F-A00C-D3283DBABCCF}" destId="{F1A1C279-A9CA-416F-B1AA-097FE7888F71}" srcOrd="2" destOrd="0" presId="urn:microsoft.com/office/officeart/2005/8/layout/vList5"/>
    <dgm:cxn modelId="{7E7A4984-97BB-4D77-950C-1B3402EF2D09}" type="presParOf" srcId="{F1A1C279-A9CA-416F-B1AA-097FE7888F71}" destId="{C55E5A60-CC73-4799-BF9F-74EC291DE683}" srcOrd="0" destOrd="0" presId="urn:microsoft.com/office/officeart/2005/8/layout/vList5"/>
    <dgm:cxn modelId="{03968B8E-6FF7-4CF0-BD9B-9838BA419698}" type="presParOf" srcId="{F1A1C279-A9CA-416F-B1AA-097FE7888F71}" destId="{43195DBD-7CC3-40F8-99D9-4F763D3ACB58}" srcOrd="1" destOrd="0" presId="urn:microsoft.com/office/officeart/2005/8/layout/vList5"/>
    <dgm:cxn modelId="{CF675EA9-071C-4ED2-BA8F-4FE3194FB99C}" type="presParOf" srcId="{91CBD74F-B5DC-498F-A00C-D3283DBABCCF}" destId="{4D8368DB-F7C0-4513-AD5B-D112CEF37873}" srcOrd="3" destOrd="0" presId="urn:microsoft.com/office/officeart/2005/8/layout/vList5"/>
    <dgm:cxn modelId="{EE8DDF8C-3059-4161-924B-BB9532E22557}" type="presParOf" srcId="{91CBD74F-B5DC-498F-A00C-D3283DBABCCF}" destId="{2D3FF75A-270E-4C4A-9ED6-0DB55CC58550}" srcOrd="4" destOrd="0" presId="urn:microsoft.com/office/officeart/2005/8/layout/vList5"/>
    <dgm:cxn modelId="{4A6309AF-43EE-40DD-AE8D-96FCC01A4852}" type="presParOf" srcId="{2D3FF75A-270E-4C4A-9ED6-0DB55CC58550}" destId="{1FFDCFAB-B596-432C-8499-2FDE7C65D78B}" srcOrd="0" destOrd="0" presId="urn:microsoft.com/office/officeart/2005/8/layout/vList5"/>
    <dgm:cxn modelId="{E273F98C-F427-4EF5-85A7-5B75EC14D25F}" type="presParOf" srcId="{2D3FF75A-270E-4C4A-9ED6-0DB55CC58550}" destId="{50AD86E3-339D-4EB0-89DA-CB82923886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51128C6-3E20-4932-BBC5-544D55852BFE}" type="doc">
      <dgm:prSet loTypeId="urn:microsoft.com/office/officeart/2005/8/layout/chevron2" loCatId="list" qsTypeId="urn:microsoft.com/office/officeart/2005/8/quickstyle/simple1" qsCatId="simple" csTypeId="urn:microsoft.com/office/officeart/2005/8/colors/colorful1#24" csCatId="colorful" phldr="1"/>
      <dgm:spPr/>
      <dgm:t>
        <a:bodyPr/>
        <a:lstStyle/>
        <a:p>
          <a:endParaRPr lang="en-PH"/>
        </a:p>
      </dgm:t>
    </dgm:pt>
    <dgm:pt modelId="{A669BA7C-0896-4AED-8D56-1618AA82824F}">
      <dgm:prSet phldrT="[Text]"/>
      <dgm:spPr/>
      <dgm:t>
        <a:bodyPr/>
        <a:lstStyle/>
        <a:p>
          <a:r>
            <a:rPr lang="fr-BE" dirty="0" smtClean="0"/>
            <a:t> </a:t>
          </a:r>
          <a:endParaRPr lang="en-PH" dirty="0"/>
        </a:p>
      </dgm:t>
    </dgm:pt>
    <dgm:pt modelId="{B0935C46-7980-400F-80C5-8DF59F134277}" type="parTrans" cxnId="{1363C868-6A9B-48E0-81CD-64C77C916D9A}">
      <dgm:prSet/>
      <dgm:spPr/>
      <dgm:t>
        <a:bodyPr/>
        <a:lstStyle/>
        <a:p>
          <a:endParaRPr lang="en-PH"/>
        </a:p>
      </dgm:t>
    </dgm:pt>
    <dgm:pt modelId="{C843C578-132E-43E5-877E-A2D21D15CBB8}" type="sibTrans" cxnId="{1363C868-6A9B-48E0-81CD-64C77C916D9A}">
      <dgm:prSet/>
      <dgm:spPr/>
      <dgm:t>
        <a:bodyPr/>
        <a:lstStyle/>
        <a:p>
          <a:endParaRPr lang="en-PH"/>
        </a:p>
      </dgm:t>
    </dgm:pt>
    <dgm:pt modelId="{B396F005-AD93-4397-A597-CDE7D609761B}">
      <dgm:prSet phldrT="[Text]" custT="1"/>
      <dgm:spPr/>
      <dgm:t>
        <a:bodyPr/>
        <a:lstStyle/>
        <a:p>
          <a:r>
            <a:rPr lang="en-PH" sz="2000" dirty="0" smtClean="0">
              <a:effectLst/>
              <a:latin typeface="Calibri"/>
              <a:ea typeface="Calibri"/>
              <a:cs typeface="Times New Roman"/>
            </a:rPr>
            <a:t>Il </a:t>
          </a:r>
          <a:r>
            <a:rPr lang="en-PH" sz="2000" dirty="0" err="1" smtClean="0">
              <a:effectLst/>
              <a:latin typeface="Calibri"/>
              <a:ea typeface="Calibri"/>
              <a:cs typeface="Times New Roman"/>
            </a:rPr>
            <a:t>porto</a:t>
          </a:r>
          <a:r>
            <a:rPr lang="en-PH" sz="2000" dirty="0" smtClean="0">
              <a:effectLst/>
              <a:latin typeface="Calibri"/>
              <a:ea typeface="Calibri"/>
              <a:cs typeface="Times New Roman"/>
            </a:rPr>
            <a:t> di Manila e </a:t>
          </a:r>
          <a:r>
            <a:rPr lang="en-PH" sz="2000" dirty="0" err="1" smtClean="0">
              <a:effectLst/>
              <a:latin typeface="Calibri"/>
              <a:ea typeface="Calibri"/>
              <a:cs typeface="Times New Roman"/>
            </a:rPr>
            <a:t>il</a:t>
          </a:r>
          <a:r>
            <a:rPr lang="en-PH" sz="2000" dirty="0" smtClean="0">
              <a:effectLst/>
              <a:latin typeface="Calibri"/>
              <a:ea typeface="Calibri"/>
              <a:cs typeface="Times New Roman"/>
            </a:rPr>
            <a:t> </a:t>
          </a:r>
          <a:r>
            <a:rPr lang="en-PH" sz="2000" dirty="0" err="1" smtClean="0">
              <a:effectLst/>
              <a:latin typeface="Calibri"/>
              <a:ea typeface="Calibri"/>
              <a:cs typeface="Times New Roman"/>
            </a:rPr>
            <a:t>pi</a:t>
          </a:r>
          <a:r>
            <a:rPr lang="en-PH" sz="2000" dirty="0" err="1" smtClean="0">
              <a:effectLst/>
              <a:latin typeface="Calibri"/>
              <a:cs typeface="Times New Roman"/>
            </a:rPr>
            <a:t>ù</a:t>
          </a:r>
          <a:r>
            <a:rPr lang="en-PH" sz="2000" dirty="0" smtClean="0">
              <a:effectLst/>
              <a:latin typeface="Calibri"/>
              <a:cs typeface="Times New Roman"/>
            </a:rPr>
            <a:t> </a:t>
          </a:r>
          <a:r>
            <a:rPr lang="en-PH" sz="2000" dirty="0" err="1" smtClean="0">
              <a:effectLst/>
              <a:latin typeface="Calibri"/>
              <a:ea typeface="Calibri"/>
              <a:cs typeface="Times New Roman"/>
            </a:rPr>
            <a:t>grande</a:t>
          </a:r>
          <a:r>
            <a:rPr lang="en-PH" sz="2000" dirty="0" smtClean="0">
              <a:effectLst/>
              <a:latin typeface="Calibri"/>
              <a:ea typeface="Calibri"/>
              <a:cs typeface="Times New Roman"/>
            </a:rPr>
            <a:t> </a:t>
          </a:r>
          <a:r>
            <a:rPr lang="en-PH" sz="2000" dirty="0" err="1" smtClean="0">
              <a:effectLst/>
              <a:latin typeface="Calibri"/>
              <a:ea typeface="Calibri"/>
              <a:cs typeface="Times New Roman"/>
            </a:rPr>
            <a:t>delle</a:t>
          </a:r>
          <a:r>
            <a:rPr lang="en-PH" sz="2000" dirty="0" smtClean="0">
              <a:effectLst/>
              <a:latin typeface="Calibri"/>
              <a:ea typeface="Calibri"/>
              <a:cs typeface="Times New Roman"/>
            </a:rPr>
            <a:t> </a:t>
          </a:r>
          <a:r>
            <a:rPr lang="en-PH" sz="2000" dirty="0" err="1" smtClean="0">
              <a:effectLst/>
              <a:latin typeface="Calibri"/>
              <a:ea typeface="Calibri"/>
              <a:cs typeface="Times New Roman"/>
            </a:rPr>
            <a:t>Filippine</a:t>
          </a:r>
          <a:r>
            <a:rPr lang="en-PH" sz="2000" dirty="0" smtClean="0">
              <a:effectLst/>
              <a:latin typeface="Calibri"/>
              <a:ea typeface="Calibri"/>
              <a:cs typeface="Times New Roman"/>
            </a:rPr>
            <a:t>. Include </a:t>
          </a:r>
          <a:r>
            <a:rPr lang="en-PH" sz="2000" dirty="0" err="1" smtClean="0">
              <a:effectLst/>
              <a:latin typeface="Calibri"/>
              <a:ea typeface="Calibri"/>
              <a:cs typeface="Times New Roman"/>
            </a:rPr>
            <a:t>tre</a:t>
          </a:r>
          <a:r>
            <a:rPr lang="en-PH" sz="2000" dirty="0" smtClean="0">
              <a:effectLst/>
              <a:latin typeface="Calibri"/>
              <a:ea typeface="Calibri"/>
              <a:cs typeface="Times New Roman"/>
            </a:rPr>
            <a:t> </a:t>
          </a:r>
          <a:r>
            <a:rPr lang="en-PH" sz="2000" dirty="0" err="1" smtClean="0">
              <a:effectLst/>
              <a:latin typeface="Calibri"/>
              <a:ea typeface="Calibri"/>
              <a:cs typeface="Times New Roman"/>
            </a:rPr>
            <a:t>porti</a:t>
          </a:r>
          <a:r>
            <a:rPr lang="en-PH" sz="2000" dirty="0" smtClean="0">
              <a:effectLst/>
              <a:latin typeface="Calibri"/>
              <a:ea typeface="Calibri"/>
              <a:cs typeface="Times New Roman"/>
            </a:rPr>
            <a:t>: Manila North </a:t>
          </a:r>
          <a:r>
            <a:rPr lang="en-PH" sz="2000" dirty="0" err="1" smtClean="0">
              <a:effectLst/>
              <a:latin typeface="Calibri"/>
              <a:ea typeface="Calibri"/>
              <a:cs typeface="Times New Roman"/>
            </a:rPr>
            <a:t>Harbour</a:t>
          </a:r>
          <a:r>
            <a:rPr lang="en-PH" sz="2000" dirty="0" smtClean="0">
              <a:effectLst/>
              <a:latin typeface="Calibri"/>
              <a:ea typeface="Calibri"/>
              <a:cs typeface="Times New Roman"/>
            </a:rPr>
            <a:t>, Manila South </a:t>
          </a:r>
          <a:r>
            <a:rPr lang="en-PH" sz="2000" dirty="0" err="1" smtClean="0">
              <a:effectLst/>
              <a:latin typeface="Calibri"/>
              <a:ea typeface="Calibri"/>
              <a:cs typeface="Times New Roman"/>
            </a:rPr>
            <a:t>Harbour</a:t>
          </a:r>
          <a:r>
            <a:rPr lang="en-PH" sz="2000" dirty="0" smtClean="0">
              <a:effectLst/>
              <a:latin typeface="Calibri"/>
              <a:ea typeface="Calibri"/>
              <a:cs typeface="Times New Roman"/>
            </a:rPr>
            <a:t> and Manila International Container Terminal. Ci </a:t>
          </a:r>
          <a:r>
            <a:rPr lang="en-PH" sz="2000" dirty="0" err="1" smtClean="0">
              <a:effectLst/>
              <a:latin typeface="Calibri"/>
              <a:ea typeface="Calibri"/>
              <a:cs typeface="Times New Roman"/>
            </a:rPr>
            <a:t>sono</a:t>
          </a:r>
          <a:r>
            <a:rPr lang="en-PH" sz="2000" dirty="0" smtClean="0">
              <a:effectLst/>
              <a:latin typeface="Calibri"/>
              <a:ea typeface="Calibri"/>
              <a:cs typeface="Times New Roman"/>
            </a:rPr>
            <a:t> </a:t>
          </a:r>
          <a:r>
            <a:rPr lang="en-PH" sz="2000" dirty="0" err="1" smtClean="0">
              <a:effectLst/>
              <a:latin typeface="Calibri"/>
              <a:ea typeface="Calibri"/>
              <a:cs typeface="Times New Roman"/>
            </a:rPr>
            <a:t>altri</a:t>
          </a:r>
          <a:r>
            <a:rPr lang="en-PH" sz="2000" dirty="0" smtClean="0">
              <a:effectLst/>
              <a:latin typeface="Calibri"/>
              <a:ea typeface="Calibri"/>
              <a:cs typeface="Times New Roman"/>
            </a:rPr>
            <a:t> 2 </a:t>
          </a:r>
          <a:r>
            <a:rPr lang="en-PH" sz="2000" dirty="0" err="1" smtClean="0">
              <a:effectLst/>
              <a:latin typeface="Calibri"/>
              <a:ea typeface="Calibri"/>
              <a:cs typeface="Times New Roman"/>
            </a:rPr>
            <a:t>porti</a:t>
          </a:r>
          <a:r>
            <a:rPr lang="en-PH" sz="2000" dirty="0" smtClean="0">
              <a:effectLst/>
              <a:latin typeface="Calibri"/>
              <a:ea typeface="Calibri"/>
              <a:cs typeface="Times New Roman"/>
            </a:rPr>
            <a:t> </a:t>
          </a:r>
          <a:r>
            <a:rPr lang="en-PH" sz="2000" dirty="0" err="1" smtClean="0">
              <a:effectLst/>
              <a:latin typeface="Calibri"/>
              <a:ea typeface="Calibri"/>
              <a:cs typeface="Times New Roman"/>
            </a:rPr>
            <a:t>nelle</a:t>
          </a:r>
          <a:r>
            <a:rPr lang="en-PH" sz="2000" dirty="0" smtClean="0">
              <a:effectLst/>
              <a:latin typeface="Calibri"/>
              <a:ea typeface="Calibri"/>
              <a:cs typeface="Times New Roman"/>
            </a:rPr>
            <a:t> </a:t>
          </a:r>
          <a:r>
            <a:rPr lang="en-PH" sz="2000" dirty="0" err="1" smtClean="0">
              <a:effectLst/>
              <a:latin typeface="Calibri"/>
              <a:ea typeface="Calibri"/>
              <a:cs typeface="Times New Roman"/>
            </a:rPr>
            <a:t>vicinanze</a:t>
          </a:r>
          <a:r>
            <a:rPr lang="en-PH" sz="2000" dirty="0" smtClean="0">
              <a:effectLst/>
              <a:latin typeface="Calibri"/>
              <a:ea typeface="Calibri"/>
              <a:cs typeface="Times New Roman"/>
            </a:rPr>
            <a:t> </a:t>
          </a:r>
          <a:r>
            <a:rPr lang="en-PH" sz="2000" dirty="0" err="1" smtClean="0">
              <a:effectLst/>
              <a:latin typeface="Calibri"/>
              <a:ea typeface="Calibri"/>
              <a:cs typeface="Times New Roman"/>
            </a:rPr>
            <a:t>della</a:t>
          </a:r>
          <a:r>
            <a:rPr lang="en-PH" sz="2000" dirty="0" smtClean="0">
              <a:effectLst/>
              <a:latin typeface="Calibri"/>
              <a:ea typeface="Calibri"/>
              <a:cs typeface="Times New Roman"/>
            </a:rPr>
            <a:t> </a:t>
          </a:r>
          <a:r>
            <a:rPr lang="en-PH" sz="2000" dirty="0" err="1" smtClean="0">
              <a:effectLst/>
              <a:latin typeface="Calibri"/>
              <a:ea typeface="Calibri"/>
              <a:cs typeface="Times New Roman"/>
            </a:rPr>
            <a:t>capitale</a:t>
          </a:r>
          <a:r>
            <a:rPr lang="en-PH" sz="2000" dirty="0" smtClean="0">
              <a:effectLst/>
              <a:latin typeface="Calibri"/>
              <a:ea typeface="Calibri"/>
              <a:cs typeface="Times New Roman"/>
            </a:rPr>
            <a:t>: </a:t>
          </a:r>
          <a:r>
            <a:rPr lang="en-PH" sz="2000" dirty="0" err="1" smtClean="0">
              <a:effectLst/>
              <a:latin typeface="Calibri"/>
              <a:ea typeface="Calibri"/>
              <a:cs typeface="Times New Roman"/>
            </a:rPr>
            <a:t>Batangas</a:t>
          </a:r>
          <a:r>
            <a:rPr lang="en-PH" sz="2000" dirty="0" smtClean="0">
              <a:effectLst/>
              <a:latin typeface="Calibri"/>
              <a:ea typeface="Calibri"/>
              <a:cs typeface="Times New Roman"/>
            </a:rPr>
            <a:t> e Subic </a:t>
          </a:r>
          <a:endParaRPr lang="en-PH" sz="2000" dirty="0">
            <a:effectLst/>
            <a:latin typeface="Calibri"/>
            <a:ea typeface="Calibri"/>
            <a:cs typeface="Times New Roman"/>
          </a:endParaRPr>
        </a:p>
      </dgm:t>
    </dgm:pt>
    <dgm:pt modelId="{D3F60228-1968-499A-9566-E147CACE31C3}" type="parTrans" cxnId="{9C5E60AA-9F31-4CA0-8273-13E98255B234}">
      <dgm:prSet/>
      <dgm:spPr/>
      <dgm:t>
        <a:bodyPr/>
        <a:lstStyle/>
        <a:p>
          <a:endParaRPr lang="en-PH"/>
        </a:p>
      </dgm:t>
    </dgm:pt>
    <dgm:pt modelId="{75912277-39D9-4907-BAED-A41E0F222A54}" type="sibTrans" cxnId="{9C5E60AA-9F31-4CA0-8273-13E98255B234}">
      <dgm:prSet/>
      <dgm:spPr/>
      <dgm:t>
        <a:bodyPr/>
        <a:lstStyle/>
        <a:p>
          <a:endParaRPr lang="en-PH"/>
        </a:p>
      </dgm:t>
    </dgm:pt>
    <dgm:pt modelId="{F3720262-B784-4EA7-89AC-C9D87667BEF0}">
      <dgm:prSet phldrT="[Text]"/>
      <dgm:spPr/>
      <dgm:t>
        <a:bodyPr/>
        <a:lstStyle/>
        <a:p>
          <a:endParaRPr lang="en-PH" dirty="0"/>
        </a:p>
      </dgm:t>
    </dgm:pt>
    <dgm:pt modelId="{FC41AD65-A8AE-4B17-A147-7CB7D41DE530}" type="parTrans" cxnId="{B882D8A2-5EE8-4CD8-9BD6-75862569B096}">
      <dgm:prSet/>
      <dgm:spPr/>
      <dgm:t>
        <a:bodyPr/>
        <a:lstStyle/>
        <a:p>
          <a:endParaRPr lang="en-PH"/>
        </a:p>
      </dgm:t>
    </dgm:pt>
    <dgm:pt modelId="{98852F0D-2A37-4B98-90F5-C8C06589DFE8}" type="sibTrans" cxnId="{B882D8A2-5EE8-4CD8-9BD6-75862569B096}">
      <dgm:prSet/>
      <dgm:spPr/>
      <dgm:t>
        <a:bodyPr/>
        <a:lstStyle/>
        <a:p>
          <a:endParaRPr lang="en-PH"/>
        </a:p>
      </dgm:t>
    </dgm:pt>
    <dgm:pt modelId="{43A03C51-D28B-4E85-B612-BDBE96F8F628}">
      <dgm:prSet phldrT="[Text]" custT="1"/>
      <dgm:spPr/>
      <dgm:t>
        <a:bodyPr/>
        <a:lstStyle/>
        <a:p>
          <a:r>
            <a:rPr lang="en-PH" sz="2000" dirty="0" smtClean="0">
              <a:effectLst/>
              <a:latin typeface="Calibri"/>
              <a:ea typeface="Calibri"/>
              <a:cs typeface="Times New Roman"/>
            </a:rPr>
            <a:t>Porto </a:t>
          </a:r>
          <a:r>
            <a:rPr lang="en-PH" sz="2000" dirty="0" err="1" smtClean="0">
              <a:effectLst/>
              <a:latin typeface="Calibri"/>
              <a:ea typeface="Calibri"/>
              <a:cs typeface="Times New Roman"/>
            </a:rPr>
            <a:t>congestionato</a:t>
          </a:r>
          <a:r>
            <a:rPr lang="en-PH" sz="2000" dirty="0" smtClean="0">
              <a:effectLst/>
              <a:latin typeface="Calibri"/>
              <a:ea typeface="Calibri"/>
              <a:cs typeface="Times New Roman"/>
            </a:rPr>
            <a:t> a Manila</a:t>
          </a:r>
          <a:endParaRPr lang="en-PH" sz="2000" dirty="0">
            <a:effectLst/>
            <a:latin typeface="Calibri"/>
            <a:ea typeface="Calibri"/>
            <a:cs typeface="Times New Roman"/>
          </a:endParaRPr>
        </a:p>
      </dgm:t>
    </dgm:pt>
    <dgm:pt modelId="{033EBB8B-277B-44CD-BC6C-390A683C1598}" type="parTrans" cxnId="{B1738543-9038-49BE-9199-BEEA98043974}">
      <dgm:prSet/>
      <dgm:spPr/>
      <dgm:t>
        <a:bodyPr/>
        <a:lstStyle/>
        <a:p>
          <a:endParaRPr lang="en-PH"/>
        </a:p>
      </dgm:t>
    </dgm:pt>
    <dgm:pt modelId="{7C2FEA62-05BE-4911-A7DE-4107642ADDEA}" type="sibTrans" cxnId="{B1738543-9038-49BE-9199-BEEA98043974}">
      <dgm:prSet/>
      <dgm:spPr/>
      <dgm:t>
        <a:bodyPr/>
        <a:lstStyle/>
        <a:p>
          <a:endParaRPr lang="en-PH"/>
        </a:p>
      </dgm:t>
    </dgm:pt>
    <dgm:pt modelId="{CF72AC96-A1BD-41E2-9D20-0E84322BDCA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000" dirty="0" smtClean="0">
              <a:effectLst/>
              <a:latin typeface="Calibri"/>
              <a:ea typeface="Calibri"/>
              <a:cs typeface="Times New Roman"/>
            </a:rPr>
            <a:t> In termini di </a:t>
          </a:r>
          <a:r>
            <a:rPr lang="en-PH" sz="2000" dirty="0" err="1" smtClean="0">
              <a:effectLst/>
              <a:latin typeface="Calibri"/>
              <a:ea typeface="Calibri"/>
              <a:cs typeface="Times New Roman"/>
            </a:rPr>
            <a:t>registrazioni</a:t>
          </a:r>
          <a:r>
            <a:rPr lang="en-PH" sz="2000" dirty="0" smtClean="0">
              <a:effectLst/>
              <a:latin typeface="Calibri"/>
              <a:ea typeface="Calibri"/>
              <a:cs typeface="Times New Roman"/>
            </a:rPr>
            <a:t> le </a:t>
          </a:r>
          <a:r>
            <a:rPr lang="en-PH" sz="2000" dirty="0" err="1" smtClean="0">
              <a:effectLst/>
              <a:latin typeface="Calibri"/>
              <a:ea typeface="Calibri"/>
              <a:cs typeface="Times New Roman"/>
            </a:rPr>
            <a:t>Filippine</a:t>
          </a:r>
          <a:r>
            <a:rPr lang="en-PH" sz="2000" dirty="0" smtClean="0">
              <a:effectLst/>
              <a:latin typeface="Calibri"/>
              <a:ea typeface="Calibri"/>
              <a:cs typeface="Times New Roman"/>
            </a:rPr>
            <a:t> </a:t>
          </a:r>
          <a:r>
            <a:rPr lang="en-PH" sz="2000" dirty="0" err="1" smtClean="0">
              <a:effectLst/>
              <a:latin typeface="Calibri"/>
              <a:ea typeface="Calibri"/>
              <a:cs typeface="Times New Roman"/>
            </a:rPr>
            <a:t>si</a:t>
          </a:r>
          <a:r>
            <a:rPr lang="en-PH" sz="2000" dirty="0" smtClean="0">
              <a:effectLst/>
              <a:latin typeface="Calibri"/>
              <a:ea typeface="Calibri"/>
              <a:cs typeface="Times New Roman"/>
            </a:rPr>
            <a:t> </a:t>
          </a:r>
          <a:r>
            <a:rPr lang="en-PH" sz="2000" dirty="0" err="1" smtClean="0">
              <a:effectLst/>
              <a:latin typeface="Calibri"/>
              <a:ea typeface="Calibri"/>
              <a:cs typeface="Times New Roman"/>
            </a:rPr>
            <a:t>posizionano</a:t>
          </a:r>
          <a:r>
            <a:rPr lang="en-PH" sz="2000" dirty="0" smtClean="0">
              <a:effectLst/>
              <a:latin typeface="Calibri"/>
              <a:ea typeface="Calibri"/>
              <a:cs typeface="Times New Roman"/>
            </a:rPr>
            <a:t> 29me,  UNCTAD Maritime </a:t>
          </a:r>
          <a:r>
            <a:rPr lang="en-PH" sz="2000" dirty="0" smtClean="0"/>
            <a:t>Review 2012</a:t>
          </a:r>
          <a:endParaRPr lang="en-PH" sz="1800" dirty="0"/>
        </a:p>
      </dgm:t>
    </dgm:pt>
    <dgm:pt modelId="{2772E2EB-DF04-4DC6-94A6-2EF07137D230}" type="parTrans" cxnId="{60ADD24A-85E1-4348-B42E-BBEC8EDF0BCD}">
      <dgm:prSet/>
      <dgm:spPr/>
      <dgm:t>
        <a:bodyPr/>
        <a:lstStyle/>
        <a:p>
          <a:endParaRPr lang="en-PH"/>
        </a:p>
      </dgm:t>
    </dgm:pt>
    <dgm:pt modelId="{003D9B6D-89CB-488E-B6FE-5914AA766760}" type="sibTrans" cxnId="{60ADD24A-85E1-4348-B42E-BBEC8EDF0BCD}">
      <dgm:prSet/>
      <dgm:spPr/>
      <dgm:t>
        <a:bodyPr/>
        <a:lstStyle/>
        <a:p>
          <a:endParaRPr lang="en-PH"/>
        </a:p>
      </dgm:t>
    </dgm:pt>
    <dgm:pt modelId="{6AECB84C-C898-4F91-BAAB-8BBDABB7961F}">
      <dgm:prSet phldrT="[Text]"/>
      <dgm:spPr/>
      <dgm:t>
        <a:bodyPr/>
        <a:lstStyle/>
        <a:p>
          <a:endParaRPr lang="en-PH" dirty="0"/>
        </a:p>
      </dgm:t>
    </dgm:pt>
    <dgm:pt modelId="{93738DBE-AED3-4787-B92D-92851331E7E8}" type="parTrans" cxnId="{5D08B548-2488-41FC-8AAB-AB19CA537D5B}">
      <dgm:prSet/>
      <dgm:spPr/>
      <dgm:t>
        <a:bodyPr/>
        <a:lstStyle/>
        <a:p>
          <a:endParaRPr lang="en-PH"/>
        </a:p>
      </dgm:t>
    </dgm:pt>
    <dgm:pt modelId="{2A82A343-FB23-43B1-995B-05299A275143}" type="sibTrans" cxnId="{5D08B548-2488-41FC-8AAB-AB19CA537D5B}">
      <dgm:prSet/>
      <dgm:spPr/>
      <dgm:t>
        <a:bodyPr/>
        <a:lstStyle/>
        <a:p>
          <a:endParaRPr lang="en-PH"/>
        </a:p>
      </dgm:t>
    </dgm:pt>
    <dgm:pt modelId="{BE26D615-AB02-490B-B04B-7634AFD4333A}">
      <dgm:prSet phldrT="[Text]" custT="1"/>
      <dgm:spPr/>
      <dgm:t>
        <a:bodyPr/>
        <a:lstStyle/>
        <a:p>
          <a:r>
            <a:rPr lang="en-PH" sz="2000" dirty="0" smtClean="0">
              <a:effectLst/>
              <a:latin typeface="Calibri"/>
              <a:ea typeface="Calibri"/>
              <a:cs typeface="Times New Roman"/>
            </a:rPr>
            <a:t>Le </a:t>
          </a:r>
          <a:r>
            <a:rPr lang="en-PH" sz="2000" dirty="0" err="1" smtClean="0">
              <a:effectLst/>
              <a:latin typeface="Calibri"/>
              <a:ea typeface="Calibri"/>
              <a:cs typeface="Times New Roman"/>
            </a:rPr>
            <a:t>infrastrutture</a:t>
          </a:r>
          <a:r>
            <a:rPr lang="en-PH" sz="2000" dirty="0" smtClean="0">
              <a:effectLst/>
              <a:latin typeface="Calibri"/>
              <a:ea typeface="Calibri"/>
              <a:cs typeface="Times New Roman"/>
            </a:rPr>
            <a:t> </a:t>
          </a:r>
          <a:r>
            <a:rPr lang="en-PH" sz="2000" dirty="0" err="1" smtClean="0">
              <a:effectLst/>
              <a:latin typeface="Calibri"/>
              <a:ea typeface="Calibri"/>
              <a:cs typeface="Times New Roman"/>
            </a:rPr>
            <a:t>sono</a:t>
          </a:r>
          <a:r>
            <a:rPr lang="en-PH" sz="2000" dirty="0" smtClean="0">
              <a:effectLst/>
              <a:latin typeface="Calibri"/>
              <a:ea typeface="Calibri"/>
              <a:cs typeface="Times New Roman"/>
            </a:rPr>
            <a:t> </a:t>
          </a:r>
          <a:r>
            <a:rPr lang="en-PH" sz="2000" dirty="0" err="1" smtClean="0">
              <a:effectLst/>
              <a:latin typeface="Calibri"/>
              <a:ea typeface="Calibri"/>
              <a:cs typeface="Times New Roman"/>
            </a:rPr>
            <a:t>insufficienti</a:t>
          </a:r>
          <a:r>
            <a:rPr lang="en-PH" sz="2000" dirty="0" smtClean="0">
              <a:effectLst/>
              <a:latin typeface="Calibri"/>
              <a:ea typeface="Calibri"/>
              <a:cs typeface="Times New Roman"/>
            </a:rPr>
            <a:t> per </a:t>
          </a:r>
          <a:r>
            <a:rPr lang="en-PH" sz="2000" dirty="0" err="1" smtClean="0">
              <a:effectLst/>
              <a:latin typeface="Calibri"/>
              <a:ea typeface="Calibri"/>
              <a:cs typeface="Times New Roman"/>
            </a:rPr>
            <a:t>gestire</a:t>
          </a:r>
          <a:r>
            <a:rPr lang="en-PH" sz="2000" dirty="0" smtClean="0">
              <a:effectLst/>
              <a:latin typeface="Calibri"/>
              <a:ea typeface="Calibri"/>
              <a:cs typeface="Times New Roman"/>
            </a:rPr>
            <a:t> </a:t>
          </a:r>
          <a:r>
            <a:rPr lang="en-PH" sz="2000" dirty="0" err="1" smtClean="0">
              <a:effectLst/>
              <a:latin typeface="Calibri"/>
              <a:ea typeface="Calibri"/>
              <a:cs typeface="Times New Roman"/>
            </a:rPr>
            <a:t>il</a:t>
          </a:r>
          <a:r>
            <a:rPr lang="en-PH" sz="2000" dirty="0" smtClean="0">
              <a:effectLst/>
              <a:latin typeface="Calibri"/>
              <a:ea typeface="Calibri"/>
              <a:cs typeface="Times New Roman"/>
            </a:rPr>
            <a:t> </a:t>
          </a:r>
          <a:r>
            <a:rPr lang="en-PH" sz="2000" dirty="0" err="1" smtClean="0">
              <a:effectLst/>
              <a:latin typeface="Calibri"/>
              <a:ea typeface="Calibri"/>
              <a:cs typeface="Times New Roman"/>
            </a:rPr>
            <a:t>traffico</a:t>
          </a:r>
          <a:r>
            <a:rPr lang="en-PH" sz="2000" dirty="0" smtClean="0">
              <a:effectLst/>
              <a:latin typeface="Calibri"/>
              <a:ea typeface="Calibri"/>
              <a:cs typeface="Times New Roman"/>
            </a:rPr>
            <a:t> di merci in </a:t>
          </a:r>
          <a:r>
            <a:rPr lang="en-PH" sz="2000" dirty="0" err="1" smtClean="0">
              <a:effectLst/>
              <a:latin typeface="Calibri"/>
              <a:ea typeface="Calibri"/>
              <a:cs typeface="Times New Roman"/>
            </a:rPr>
            <a:t>entrara</a:t>
          </a:r>
          <a:endParaRPr lang="en-PH" sz="2000" dirty="0">
            <a:effectLst/>
            <a:latin typeface="Calibri"/>
            <a:ea typeface="Calibri"/>
            <a:cs typeface="Times New Roman"/>
          </a:endParaRPr>
        </a:p>
      </dgm:t>
    </dgm:pt>
    <dgm:pt modelId="{096908C5-37F7-4717-BBE0-1B3536DF6F87}" type="sibTrans" cxnId="{2487069F-6629-41DB-A6AE-012444B71C6A}">
      <dgm:prSet/>
      <dgm:spPr/>
      <dgm:t>
        <a:bodyPr/>
        <a:lstStyle/>
        <a:p>
          <a:endParaRPr lang="en-PH"/>
        </a:p>
      </dgm:t>
    </dgm:pt>
    <dgm:pt modelId="{BE0F10E2-1C0C-48EA-AF71-BD2C59E18EE2}" type="parTrans" cxnId="{2487069F-6629-41DB-A6AE-012444B71C6A}">
      <dgm:prSet/>
      <dgm:spPr/>
      <dgm:t>
        <a:bodyPr/>
        <a:lstStyle/>
        <a:p>
          <a:endParaRPr lang="en-PH"/>
        </a:p>
      </dgm:t>
    </dgm:pt>
    <dgm:pt modelId="{4A1D870B-DEF7-424F-B4C9-2E8FBAE4F653}" type="pres">
      <dgm:prSet presAssocID="{751128C6-3E20-4932-BBC5-544D55852BFE}" presName="linearFlow" presStyleCnt="0">
        <dgm:presLayoutVars>
          <dgm:dir/>
          <dgm:animLvl val="lvl"/>
          <dgm:resizeHandles val="exact"/>
        </dgm:presLayoutVars>
      </dgm:prSet>
      <dgm:spPr/>
      <dgm:t>
        <a:bodyPr/>
        <a:lstStyle/>
        <a:p>
          <a:endParaRPr lang="en-PH"/>
        </a:p>
      </dgm:t>
    </dgm:pt>
    <dgm:pt modelId="{A877A8E8-C843-4FA0-BAC7-C9EC710F3D2C}" type="pres">
      <dgm:prSet presAssocID="{A669BA7C-0896-4AED-8D56-1618AA82824F}" presName="composite" presStyleCnt="0"/>
      <dgm:spPr/>
    </dgm:pt>
    <dgm:pt modelId="{5389AAA8-6B68-4BEE-B0FB-2ECB8F11A1D8}" type="pres">
      <dgm:prSet presAssocID="{A669BA7C-0896-4AED-8D56-1618AA82824F}" presName="parentText" presStyleLbl="alignNode1" presStyleIdx="0" presStyleCnt="3">
        <dgm:presLayoutVars>
          <dgm:chMax val="1"/>
          <dgm:bulletEnabled val="1"/>
        </dgm:presLayoutVars>
      </dgm:prSet>
      <dgm:spPr/>
      <dgm:t>
        <a:bodyPr/>
        <a:lstStyle/>
        <a:p>
          <a:endParaRPr lang="en-PH"/>
        </a:p>
      </dgm:t>
    </dgm:pt>
    <dgm:pt modelId="{808FBE71-86D0-496B-89AA-4B6781DDB390}" type="pres">
      <dgm:prSet presAssocID="{A669BA7C-0896-4AED-8D56-1618AA82824F}" presName="descendantText" presStyleLbl="alignAcc1" presStyleIdx="0" presStyleCnt="3">
        <dgm:presLayoutVars>
          <dgm:bulletEnabled val="1"/>
        </dgm:presLayoutVars>
      </dgm:prSet>
      <dgm:spPr/>
      <dgm:t>
        <a:bodyPr/>
        <a:lstStyle/>
        <a:p>
          <a:endParaRPr lang="en-PH"/>
        </a:p>
      </dgm:t>
    </dgm:pt>
    <dgm:pt modelId="{C364F083-7609-4B29-BE36-D2C44867EB2B}" type="pres">
      <dgm:prSet presAssocID="{C843C578-132E-43E5-877E-A2D21D15CBB8}" presName="sp" presStyleCnt="0"/>
      <dgm:spPr/>
    </dgm:pt>
    <dgm:pt modelId="{D91D09F8-DB9F-45C3-BA5E-A41CBE7EE12F}" type="pres">
      <dgm:prSet presAssocID="{F3720262-B784-4EA7-89AC-C9D87667BEF0}" presName="composite" presStyleCnt="0"/>
      <dgm:spPr/>
    </dgm:pt>
    <dgm:pt modelId="{378DC280-1564-4194-89E3-8C27C2D2A410}" type="pres">
      <dgm:prSet presAssocID="{F3720262-B784-4EA7-89AC-C9D87667BEF0}" presName="parentText" presStyleLbl="alignNode1" presStyleIdx="1" presStyleCnt="3">
        <dgm:presLayoutVars>
          <dgm:chMax val="1"/>
          <dgm:bulletEnabled val="1"/>
        </dgm:presLayoutVars>
      </dgm:prSet>
      <dgm:spPr/>
      <dgm:t>
        <a:bodyPr/>
        <a:lstStyle/>
        <a:p>
          <a:endParaRPr lang="en-PH"/>
        </a:p>
      </dgm:t>
    </dgm:pt>
    <dgm:pt modelId="{4A58170E-FC18-486E-AD82-E92C4F52A6FC}" type="pres">
      <dgm:prSet presAssocID="{F3720262-B784-4EA7-89AC-C9D87667BEF0}" presName="descendantText" presStyleLbl="alignAcc1" presStyleIdx="1" presStyleCnt="3">
        <dgm:presLayoutVars>
          <dgm:bulletEnabled val="1"/>
        </dgm:presLayoutVars>
      </dgm:prSet>
      <dgm:spPr/>
      <dgm:t>
        <a:bodyPr/>
        <a:lstStyle/>
        <a:p>
          <a:endParaRPr lang="en-PH"/>
        </a:p>
      </dgm:t>
    </dgm:pt>
    <dgm:pt modelId="{F1F55F19-A229-42D9-B6DE-B0E5E8261D9C}" type="pres">
      <dgm:prSet presAssocID="{98852F0D-2A37-4B98-90F5-C8C06589DFE8}" presName="sp" presStyleCnt="0"/>
      <dgm:spPr/>
    </dgm:pt>
    <dgm:pt modelId="{C638199A-397A-4BBF-8A4A-7D3939983C57}" type="pres">
      <dgm:prSet presAssocID="{6AECB84C-C898-4F91-BAAB-8BBDABB7961F}" presName="composite" presStyleCnt="0"/>
      <dgm:spPr/>
    </dgm:pt>
    <dgm:pt modelId="{B3E8093A-E89D-4AE4-BEBB-D8E449D969F4}" type="pres">
      <dgm:prSet presAssocID="{6AECB84C-C898-4F91-BAAB-8BBDABB7961F}" presName="parentText" presStyleLbl="alignNode1" presStyleIdx="2" presStyleCnt="3" custLinFactNeighborY="1426">
        <dgm:presLayoutVars>
          <dgm:chMax val="1"/>
          <dgm:bulletEnabled val="1"/>
        </dgm:presLayoutVars>
      </dgm:prSet>
      <dgm:spPr/>
      <dgm:t>
        <a:bodyPr/>
        <a:lstStyle/>
        <a:p>
          <a:endParaRPr lang="en-PH"/>
        </a:p>
      </dgm:t>
    </dgm:pt>
    <dgm:pt modelId="{0E5D0505-EB4E-4615-A7AE-5FE3C7856C5B}" type="pres">
      <dgm:prSet presAssocID="{6AECB84C-C898-4F91-BAAB-8BBDABB7961F}" presName="descendantText" presStyleLbl="alignAcc1" presStyleIdx="2" presStyleCnt="3">
        <dgm:presLayoutVars>
          <dgm:bulletEnabled val="1"/>
        </dgm:presLayoutVars>
      </dgm:prSet>
      <dgm:spPr/>
      <dgm:t>
        <a:bodyPr/>
        <a:lstStyle/>
        <a:p>
          <a:endParaRPr lang="en-PH"/>
        </a:p>
      </dgm:t>
    </dgm:pt>
  </dgm:ptLst>
  <dgm:cxnLst>
    <dgm:cxn modelId="{84E7E723-EF56-4732-9FB2-2BA5D21FAE44}" type="presOf" srcId="{43A03C51-D28B-4E85-B612-BDBE96F8F628}" destId="{4A58170E-FC18-486E-AD82-E92C4F52A6FC}" srcOrd="0" destOrd="0" presId="urn:microsoft.com/office/officeart/2005/8/layout/chevron2"/>
    <dgm:cxn modelId="{4B7F55DF-4F73-478B-8676-73D4CE4A7A0C}" type="presOf" srcId="{F3720262-B784-4EA7-89AC-C9D87667BEF0}" destId="{378DC280-1564-4194-89E3-8C27C2D2A410}" srcOrd="0" destOrd="0" presId="urn:microsoft.com/office/officeart/2005/8/layout/chevron2"/>
    <dgm:cxn modelId="{B1738543-9038-49BE-9199-BEEA98043974}" srcId="{F3720262-B784-4EA7-89AC-C9D87667BEF0}" destId="{43A03C51-D28B-4E85-B612-BDBE96F8F628}" srcOrd="0" destOrd="0" parTransId="{033EBB8B-277B-44CD-BC6C-390A683C1598}" sibTransId="{7C2FEA62-05BE-4911-A7DE-4107642ADDEA}"/>
    <dgm:cxn modelId="{60ADD24A-85E1-4348-B42E-BBEC8EDF0BCD}" srcId="{6AECB84C-C898-4F91-BAAB-8BBDABB7961F}" destId="{CF72AC96-A1BD-41E2-9D20-0E84322BDCA7}" srcOrd="0" destOrd="0" parTransId="{2772E2EB-DF04-4DC6-94A6-2EF07137D230}" sibTransId="{003D9B6D-89CB-488E-B6FE-5914AA766760}"/>
    <dgm:cxn modelId="{9C5E60AA-9F31-4CA0-8273-13E98255B234}" srcId="{A669BA7C-0896-4AED-8D56-1618AA82824F}" destId="{B396F005-AD93-4397-A597-CDE7D609761B}" srcOrd="0" destOrd="0" parTransId="{D3F60228-1968-499A-9566-E147CACE31C3}" sibTransId="{75912277-39D9-4907-BAED-A41E0F222A54}"/>
    <dgm:cxn modelId="{B37C48BC-4F30-4BD4-8515-628721D76200}" type="presOf" srcId="{B396F005-AD93-4397-A597-CDE7D609761B}" destId="{808FBE71-86D0-496B-89AA-4B6781DDB390}" srcOrd="0" destOrd="0" presId="urn:microsoft.com/office/officeart/2005/8/layout/chevron2"/>
    <dgm:cxn modelId="{2487069F-6629-41DB-A6AE-012444B71C6A}" srcId="{F3720262-B784-4EA7-89AC-C9D87667BEF0}" destId="{BE26D615-AB02-490B-B04B-7634AFD4333A}" srcOrd="1" destOrd="0" parTransId="{BE0F10E2-1C0C-48EA-AF71-BD2C59E18EE2}" sibTransId="{096908C5-37F7-4717-BBE0-1B3536DF6F87}"/>
    <dgm:cxn modelId="{BFB4D2FF-E28C-482C-8142-35675565553C}" type="presOf" srcId="{CF72AC96-A1BD-41E2-9D20-0E84322BDCA7}" destId="{0E5D0505-EB4E-4615-A7AE-5FE3C7856C5B}" srcOrd="0" destOrd="0" presId="urn:microsoft.com/office/officeart/2005/8/layout/chevron2"/>
    <dgm:cxn modelId="{B882D8A2-5EE8-4CD8-9BD6-75862569B096}" srcId="{751128C6-3E20-4932-BBC5-544D55852BFE}" destId="{F3720262-B784-4EA7-89AC-C9D87667BEF0}" srcOrd="1" destOrd="0" parTransId="{FC41AD65-A8AE-4B17-A147-7CB7D41DE530}" sibTransId="{98852F0D-2A37-4B98-90F5-C8C06589DFE8}"/>
    <dgm:cxn modelId="{8FD4BDBA-D7A6-41CE-A028-217B3A41A2CE}" type="presOf" srcId="{751128C6-3E20-4932-BBC5-544D55852BFE}" destId="{4A1D870B-DEF7-424F-B4C9-2E8FBAE4F653}" srcOrd="0" destOrd="0" presId="urn:microsoft.com/office/officeart/2005/8/layout/chevron2"/>
    <dgm:cxn modelId="{2AF0F10F-5FA2-4EA1-BA9D-14EE17114C6A}" type="presOf" srcId="{6AECB84C-C898-4F91-BAAB-8BBDABB7961F}" destId="{B3E8093A-E89D-4AE4-BEBB-D8E449D969F4}" srcOrd="0" destOrd="0" presId="urn:microsoft.com/office/officeart/2005/8/layout/chevron2"/>
    <dgm:cxn modelId="{5D08B548-2488-41FC-8AAB-AB19CA537D5B}" srcId="{751128C6-3E20-4932-BBC5-544D55852BFE}" destId="{6AECB84C-C898-4F91-BAAB-8BBDABB7961F}" srcOrd="2" destOrd="0" parTransId="{93738DBE-AED3-4787-B92D-92851331E7E8}" sibTransId="{2A82A343-FB23-43B1-995B-05299A275143}"/>
    <dgm:cxn modelId="{1363C868-6A9B-48E0-81CD-64C77C916D9A}" srcId="{751128C6-3E20-4932-BBC5-544D55852BFE}" destId="{A669BA7C-0896-4AED-8D56-1618AA82824F}" srcOrd="0" destOrd="0" parTransId="{B0935C46-7980-400F-80C5-8DF59F134277}" sibTransId="{C843C578-132E-43E5-877E-A2D21D15CBB8}"/>
    <dgm:cxn modelId="{C29FAD08-EB46-4A22-81A1-24A18D1522DB}" type="presOf" srcId="{A669BA7C-0896-4AED-8D56-1618AA82824F}" destId="{5389AAA8-6B68-4BEE-B0FB-2ECB8F11A1D8}" srcOrd="0" destOrd="0" presId="urn:microsoft.com/office/officeart/2005/8/layout/chevron2"/>
    <dgm:cxn modelId="{3A031D1E-6084-4CE7-91CC-524106183EE6}" type="presOf" srcId="{BE26D615-AB02-490B-B04B-7634AFD4333A}" destId="{4A58170E-FC18-486E-AD82-E92C4F52A6FC}" srcOrd="0" destOrd="1" presId="urn:microsoft.com/office/officeart/2005/8/layout/chevron2"/>
    <dgm:cxn modelId="{13B413B4-3930-4ED0-948E-CB30A286D8A6}" type="presParOf" srcId="{4A1D870B-DEF7-424F-B4C9-2E8FBAE4F653}" destId="{A877A8E8-C843-4FA0-BAC7-C9EC710F3D2C}" srcOrd="0" destOrd="0" presId="urn:microsoft.com/office/officeart/2005/8/layout/chevron2"/>
    <dgm:cxn modelId="{F342059B-6527-4813-8C52-75C25F6DB64E}" type="presParOf" srcId="{A877A8E8-C843-4FA0-BAC7-C9EC710F3D2C}" destId="{5389AAA8-6B68-4BEE-B0FB-2ECB8F11A1D8}" srcOrd="0" destOrd="0" presId="urn:microsoft.com/office/officeart/2005/8/layout/chevron2"/>
    <dgm:cxn modelId="{683E00CC-AD19-4E7E-B08B-FF1C6C19AA9A}" type="presParOf" srcId="{A877A8E8-C843-4FA0-BAC7-C9EC710F3D2C}" destId="{808FBE71-86D0-496B-89AA-4B6781DDB390}" srcOrd="1" destOrd="0" presId="urn:microsoft.com/office/officeart/2005/8/layout/chevron2"/>
    <dgm:cxn modelId="{E47052A7-7D5D-4CB1-A708-D6B79C0056D4}" type="presParOf" srcId="{4A1D870B-DEF7-424F-B4C9-2E8FBAE4F653}" destId="{C364F083-7609-4B29-BE36-D2C44867EB2B}" srcOrd="1" destOrd="0" presId="urn:microsoft.com/office/officeart/2005/8/layout/chevron2"/>
    <dgm:cxn modelId="{1CDE9E80-D65F-4E6E-B458-FDB0091D826D}" type="presParOf" srcId="{4A1D870B-DEF7-424F-B4C9-2E8FBAE4F653}" destId="{D91D09F8-DB9F-45C3-BA5E-A41CBE7EE12F}" srcOrd="2" destOrd="0" presId="urn:microsoft.com/office/officeart/2005/8/layout/chevron2"/>
    <dgm:cxn modelId="{3AC49888-7420-4DBC-A2B4-7C32B59C0A2C}" type="presParOf" srcId="{D91D09F8-DB9F-45C3-BA5E-A41CBE7EE12F}" destId="{378DC280-1564-4194-89E3-8C27C2D2A410}" srcOrd="0" destOrd="0" presId="urn:microsoft.com/office/officeart/2005/8/layout/chevron2"/>
    <dgm:cxn modelId="{D91E86D2-4426-434A-A7ED-BF9CE064A924}" type="presParOf" srcId="{D91D09F8-DB9F-45C3-BA5E-A41CBE7EE12F}" destId="{4A58170E-FC18-486E-AD82-E92C4F52A6FC}" srcOrd="1" destOrd="0" presId="urn:microsoft.com/office/officeart/2005/8/layout/chevron2"/>
    <dgm:cxn modelId="{9B03C4D7-B7C0-4675-8336-67EBCE4B1158}" type="presParOf" srcId="{4A1D870B-DEF7-424F-B4C9-2E8FBAE4F653}" destId="{F1F55F19-A229-42D9-B6DE-B0E5E8261D9C}" srcOrd="3" destOrd="0" presId="urn:microsoft.com/office/officeart/2005/8/layout/chevron2"/>
    <dgm:cxn modelId="{6F09DE67-6EAD-4AEA-AA39-F9ED4742D424}" type="presParOf" srcId="{4A1D870B-DEF7-424F-B4C9-2E8FBAE4F653}" destId="{C638199A-397A-4BBF-8A4A-7D3939983C57}" srcOrd="4" destOrd="0" presId="urn:microsoft.com/office/officeart/2005/8/layout/chevron2"/>
    <dgm:cxn modelId="{9C9D6475-2449-4FFA-8237-815E0EC61299}" type="presParOf" srcId="{C638199A-397A-4BBF-8A4A-7D3939983C57}" destId="{B3E8093A-E89D-4AE4-BEBB-D8E449D969F4}" srcOrd="0" destOrd="0" presId="urn:microsoft.com/office/officeart/2005/8/layout/chevron2"/>
    <dgm:cxn modelId="{DBC655F4-B498-4D62-8FD3-CFD018321F39}" type="presParOf" srcId="{C638199A-397A-4BBF-8A4A-7D3939983C57}" destId="{0E5D0505-EB4E-4615-A7AE-5FE3C7856C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2CC6097-40FB-4306-94BC-CB3F8733575D}" type="doc">
      <dgm:prSet loTypeId="urn:microsoft.com/office/officeart/2005/8/layout/pyramid2" loCatId="list" qsTypeId="urn:microsoft.com/office/officeart/2005/8/quickstyle/simple1" qsCatId="simple" csTypeId="urn:microsoft.com/office/officeart/2005/8/colors/accent1_2" csCatId="accent1" phldr="1"/>
      <dgm:spPr/>
    </dgm:pt>
    <dgm:pt modelId="{FDB24D0F-4E19-4D9E-8A4D-6091C3475AE1}">
      <dgm:prSet custT="1"/>
      <dgm:spPr/>
      <dgm:t>
        <a:bodyPr/>
        <a:lstStyle/>
        <a:p>
          <a:pPr algn="ctr"/>
          <a:r>
            <a:rPr lang="en-PH" sz="2000" b="1" dirty="0" err="1" smtClean="0">
              <a:effectLst/>
              <a:latin typeface="Calibri"/>
              <a:ea typeface="Calibri"/>
              <a:cs typeface="Times New Roman"/>
            </a:rPr>
            <a:t>Infrastrutture</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insufficienti</a:t>
          </a:r>
          <a:endParaRPr lang="en-PH" sz="2000" b="1" dirty="0" smtClean="0">
            <a:effectLst/>
            <a:latin typeface="Calibri"/>
            <a:ea typeface="Calibri"/>
            <a:cs typeface="Times New Roman"/>
          </a:endParaRPr>
        </a:p>
      </dgm:t>
    </dgm:pt>
    <dgm:pt modelId="{52FC7366-5E33-4BCC-9F6F-6A8A5781BAE5}" type="parTrans" cxnId="{E095095D-500B-4830-A736-48FAD55CD9DE}">
      <dgm:prSet/>
      <dgm:spPr/>
      <dgm:t>
        <a:bodyPr/>
        <a:lstStyle/>
        <a:p>
          <a:endParaRPr lang="en-PH"/>
        </a:p>
      </dgm:t>
    </dgm:pt>
    <dgm:pt modelId="{F660E81B-C516-402B-9313-33B203E94550}" type="sibTrans" cxnId="{E095095D-500B-4830-A736-48FAD55CD9DE}">
      <dgm:prSet/>
      <dgm:spPr/>
      <dgm:t>
        <a:bodyPr/>
        <a:lstStyle/>
        <a:p>
          <a:endParaRPr lang="en-PH"/>
        </a:p>
      </dgm:t>
    </dgm:pt>
    <dgm:pt modelId="{56CCF155-A6C4-445D-9DF4-85FDA26C8BBA}">
      <dgm:prSet custT="1"/>
      <dgm:spPr/>
      <dgm:t>
        <a:bodyPr/>
        <a:lstStyle/>
        <a:p>
          <a:pPr algn="ctr"/>
          <a:r>
            <a:rPr lang="en-PH" sz="2000" b="1" dirty="0" err="1" smtClean="0">
              <a:effectLst/>
              <a:latin typeface="Calibri"/>
              <a:ea typeface="Calibri"/>
              <a:cs typeface="Times New Roman"/>
            </a:rPr>
            <a:t>Espansione</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porti</a:t>
          </a:r>
          <a:r>
            <a:rPr lang="en-PH" sz="2000" b="1" dirty="0" smtClean="0">
              <a:effectLst/>
              <a:latin typeface="Calibri"/>
              <a:ea typeface="Calibri"/>
              <a:cs typeface="Times New Roman"/>
            </a:rPr>
            <a:t> e </a:t>
          </a:r>
          <a:r>
            <a:rPr lang="en-PH" sz="2000" b="1" dirty="0" err="1" smtClean="0">
              <a:effectLst/>
              <a:latin typeface="Calibri"/>
              <a:ea typeface="Calibri"/>
              <a:cs typeface="Times New Roman"/>
            </a:rPr>
            <a:t>strutture</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Sviluppo</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sistemi</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integrati</a:t>
          </a:r>
          <a:r>
            <a:rPr lang="en-PH" sz="2000" b="1" dirty="0" smtClean="0">
              <a:effectLst/>
              <a:latin typeface="Calibri"/>
              <a:ea typeface="Calibri"/>
              <a:cs typeface="Times New Roman"/>
            </a:rPr>
            <a:t> di </a:t>
          </a:r>
          <a:r>
            <a:rPr lang="en-PH" sz="2000" b="1" dirty="0" err="1" smtClean="0">
              <a:effectLst/>
              <a:latin typeface="Calibri"/>
              <a:ea typeface="Calibri"/>
              <a:cs typeface="Times New Roman"/>
            </a:rPr>
            <a:t>gestione</a:t>
          </a:r>
          <a:endParaRPr lang="en-PH" sz="2000" b="1" dirty="0">
            <a:effectLst/>
            <a:latin typeface="Calibri"/>
            <a:ea typeface="Calibri"/>
            <a:cs typeface="Times New Roman"/>
          </a:endParaRPr>
        </a:p>
      </dgm:t>
    </dgm:pt>
    <dgm:pt modelId="{3DE288A4-F7FD-459B-ABEF-4A1CCBB216BF}" type="parTrans" cxnId="{EBD5CDBE-7087-4103-BCBF-7F93ACA71635}">
      <dgm:prSet/>
      <dgm:spPr/>
      <dgm:t>
        <a:bodyPr/>
        <a:lstStyle/>
        <a:p>
          <a:endParaRPr lang="en-PH"/>
        </a:p>
      </dgm:t>
    </dgm:pt>
    <dgm:pt modelId="{3FFB96E5-AC1F-47AA-BFE7-21944B37ADB3}" type="sibTrans" cxnId="{EBD5CDBE-7087-4103-BCBF-7F93ACA71635}">
      <dgm:prSet/>
      <dgm:spPr/>
      <dgm:t>
        <a:bodyPr/>
        <a:lstStyle/>
        <a:p>
          <a:endParaRPr lang="en-PH"/>
        </a:p>
      </dgm:t>
    </dgm:pt>
    <dgm:pt modelId="{8C63228D-7172-4F0C-840D-BCA39F6D87BF}">
      <dgm:prSet custT="1"/>
      <dgm:spPr/>
      <dgm:t>
        <a:bodyPr/>
        <a:lstStyle/>
        <a:p>
          <a:pPr algn="ctr"/>
          <a:r>
            <a:rPr lang="en-PH" sz="2000" b="1" dirty="0" smtClean="0">
              <a:effectLst/>
              <a:latin typeface="Calibri"/>
              <a:ea typeface="Calibri"/>
              <a:cs typeface="Times New Roman"/>
            </a:rPr>
            <a:t>I </a:t>
          </a:r>
          <a:r>
            <a:rPr lang="en-PH" sz="2000" b="1" dirty="0" err="1" smtClean="0">
              <a:effectLst/>
              <a:latin typeface="Calibri"/>
              <a:ea typeface="Calibri"/>
              <a:cs typeface="Times New Roman"/>
            </a:rPr>
            <a:t>paesi</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europei</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necessitano</a:t>
          </a:r>
          <a:r>
            <a:rPr lang="en-PH" sz="2000" b="1" dirty="0" smtClean="0">
              <a:effectLst/>
              <a:latin typeface="Calibri"/>
              <a:ea typeface="Calibri"/>
              <a:cs typeface="Times New Roman"/>
            </a:rPr>
            <a:t> di </a:t>
          </a:r>
          <a:r>
            <a:rPr lang="en-PH" sz="2000" b="1" dirty="0" err="1" smtClean="0">
              <a:effectLst/>
              <a:latin typeface="Calibri"/>
              <a:ea typeface="Calibri"/>
              <a:cs typeface="Times New Roman"/>
            </a:rPr>
            <a:t>manodopera</a:t>
          </a:r>
          <a:r>
            <a:rPr lang="en-PH" sz="2000" b="1" dirty="0" smtClean="0">
              <a:effectLst/>
              <a:latin typeface="Calibri"/>
              <a:ea typeface="Calibri"/>
              <a:cs typeface="Times New Roman"/>
            </a:rPr>
            <a:t> </a:t>
          </a:r>
          <a:r>
            <a:rPr lang="en-PH" sz="2000" b="1" dirty="0" err="1" smtClean="0">
              <a:effectLst/>
              <a:latin typeface="Calibri"/>
              <a:ea typeface="Calibri"/>
              <a:cs typeface="Times New Roman"/>
            </a:rPr>
            <a:t>specializzata</a:t>
          </a:r>
          <a:endParaRPr lang="en-PH" sz="2000" b="1" dirty="0">
            <a:effectLst/>
            <a:latin typeface="Calibri"/>
            <a:ea typeface="Calibri"/>
            <a:cs typeface="Times New Roman"/>
          </a:endParaRPr>
        </a:p>
      </dgm:t>
    </dgm:pt>
    <dgm:pt modelId="{7CAE6EF0-8229-4366-9AF0-8876A95E708F}" type="parTrans" cxnId="{16D9C605-156A-445B-8B76-3ADC899F4B02}">
      <dgm:prSet/>
      <dgm:spPr/>
      <dgm:t>
        <a:bodyPr/>
        <a:lstStyle/>
        <a:p>
          <a:endParaRPr lang="en-PH"/>
        </a:p>
      </dgm:t>
    </dgm:pt>
    <dgm:pt modelId="{1CBD49C7-1B91-46B1-9CFC-21D2674AE4FD}" type="sibTrans" cxnId="{16D9C605-156A-445B-8B76-3ADC899F4B02}">
      <dgm:prSet/>
      <dgm:spPr/>
      <dgm:t>
        <a:bodyPr/>
        <a:lstStyle/>
        <a:p>
          <a:endParaRPr lang="en-PH"/>
        </a:p>
      </dgm:t>
    </dgm:pt>
    <dgm:pt modelId="{EFE330DC-9859-4739-B200-8A2B485D5CAE}" type="pres">
      <dgm:prSet presAssocID="{52CC6097-40FB-4306-94BC-CB3F8733575D}" presName="compositeShape" presStyleCnt="0">
        <dgm:presLayoutVars>
          <dgm:dir/>
          <dgm:resizeHandles/>
        </dgm:presLayoutVars>
      </dgm:prSet>
      <dgm:spPr/>
    </dgm:pt>
    <dgm:pt modelId="{CF865EC2-3E90-4249-BA45-F734B3F8AE3E}" type="pres">
      <dgm:prSet presAssocID="{52CC6097-40FB-4306-94BC-CB3F8733575D}" presName="pyramid" presStyleLbl="node1" presStyleIdx="0" presStyleCnt="1"/>
      <dgm:spPr>
        <a:blipFill rotWithShape="0">
          <a:blip xmlns:r="http://schemas.openxmlformats.org/officeDocument/2006/relationships" r:embed="rId1"/>
          <a:stretch>
            <a:fillRect/>
          </a:stretch>
        </a:blipFill>
      </dgm:spPr>
    </dgm:pt>
    <dgm:pt modelId="{10BCDD67-32EB-49B4-8F88-A86EC96A8D9E}" type="pres">
      <dgm:prSet presAssocID="{52CC6097-40FB-4306-94BC-CB3F8733575D}" presName="theList" presStyleCnt="0"/>
      <dgm:spPr/>
    </dgm:pt>
    <dgm:pt modelId="{55760B68-12DE-4C56-AC24-247CE22641C0}" type="pres">
      <dgm:prSet presAssocID="{FDB24D0F-4E19-4D9E-8A4D-6091C3475AE1}" presName="aNode" presStyleLbl="fgAcc1" presStyleIdx="0" presStyleCnt="3">
        <dgm:presLayoutVars>
          <dgm:bulletEnabled val="1"/>
        </dgm:presLayoutVars>
      </dgm:prSet>
      <dgm:spPr/>
      <dgm:t>
        <a:bodyPr/>
        <a:lstStyle/>
        <a:p>
          <a:endParaRPr lang="en-PH"/>
        </a:p>
      </dgm:t>
    </dgm:pt>
    <dgm:pt modelId="{F37EFA06-8C54-4D52-BD84-F86BBF2D92FC}" type="pres">
      <dgm:prSet presAssocID="{FDB24D0F-4E19-4D9E-8A4D-6091C3475AE1}" presName="aSpace" presStyleCnt="0"/>
      <dgm:spPr/>
    </dgm:pt>
    <dgm:pt modelId="{C75F7B06-569E-4075-B5E1-D0A9A3707584}" type="pres">
      <dgm:prSet presAssocID="{56CCF155-A6C4-445D-9DF4-85FDA26C8BBA}" presName="aNode" presStyleLbl="fgAcc1" presStyleIdx="1" presStyleCnt="3">
        <dgm:presLayoutVars>
          <dgm:bulletEnabled val="1"/>
        </dgm:presLayoutVars>
      </dgm:prSet>
      <dgm:spPr/>
      <dgm:t>
        <a:bodyPr/>
        <a:lstStyle/>
        <a:p>
          <a:endParaRPr lang="en-PH"/>
        </a:p>
      </dgm:t>
    </dgm:pt>
    <dgm:pt modelId="{A9F7F2C2-BE8D-43A0-9042-1FDFEFBE8822}" type="pres">
      <dgm:prSet presAssocID="{56CCF155-A6C4-445D-9DF4-85FDA26C8BBA}" presName="aSpace" presStyleCnt="0"/>
      <dgm:spPr/>
    </dgm:pt>
    <dgm:pt modelId="{8B1A64E6-76CD-4688-8D2F-A32645089D05}" type="pres">
      <dgm:prSet presAssocID="{8C63228D-7172-4F0C-840D-BCA39F6D87BF}" presName="aNode" presStyleLbl="fgAcc1" presStyleIdx="2" presStyleCnt="3">
        <dgm:presLayoutVars>
          <dgm:bulletEnabled val="1"/>
        </dgm:presLayoutVars>
      </dgm:prSet>
      <dgm:spPr/>
      <dgm:t>
        <a:bodyPr/>
        <a:lstStyle/>
        <a:p>
          <a:endParaRPr lang="en-PH"/>
        </a:p>
      </dgm:t>
    </dgm:pt>
    <dgm:pt modelId="{FF651BA3-2B30-46AB-BA96-E6A2BDE07E8F}" type="pres">
      <dgm:prSet presAssocID="{8C63228D-7172-4F0C-840D-BCA39F6D87BF}" presName="aSpace" presStyleCnt="0"/>
      <dgm:spPr/>
    </dgm:pt>
  </dgm:ptLst>
  <dgm:cxnLst>
    <dgm:cxn modelId="{3C62A08C-5CE7-48FB-953D-D6D5BFA12A49}" type="presOf" srcId="{52CC6097-40FB-4306-94BC-CB3F8733575D}" destId="{EFE330DC-9859-4739-B200-8A2B485D5CAE}" srcOrd="0" destOrd="0" presId="urn:microsoft.com/office/officeart/2005/8/layout/pyramid2"/>
    <dgm:cxn modelId="{1BC958D9-79D1-4AF0-8C8B-2FAB0E0F73DD}" type="presOf" srcId="{FDB24D0F-4E19-4D9E-8A4D-6091C3475AE1}" destId="{55760B68-12DE-4C56-AC24-247CE22641C0}" srcOrd="0" destOrd="0" presId="urn:microsoft.com/office/officeart/2005/8/layout/pyramid2"/>
    <dgm:cxn modelId="{16D9C605-156A-445B-8B76-3ADC899F4B02}" srcId="{52CC6097-40FB-4306-94BC-CB3F8733575D}" destId="{8C63228D-7172-4F0C-840D-BCA39F6D87BF}" srcOrd="2" destOrd="0" parTransId="{7CAE6EF0-8229-4366-9AF0-8876A95E708F}" sibTransId="{1CBD49C7-1B91-46B1-9CFC-21D2674AE4FD}"/>
    <dgm:cxn modelId="{E095095D-500B-4830-A736-48FAD55CD9DE}" srcId="{52CC6097-40FB-4306-94BC-CB3F8733575D}" destId="{FDB24D0F-4E19-4D9E-8A4D-6091C3475AE1}" srcOrd="0" destOrd="0" parTransId="{52FC7366-5E33-4BCC-9F6F-6A8A5781BAE5}" sibTransId="{F660E81B-C516-402B-9313-33B203E94550}"/>
    <dgm:cxn modelId="{086DA32A-CE1D-4656-8D04-F80B023930C6}" type="presOf" srcId="{56CCF155-A6C4-445D-9DF4-85FDA26C8BBA}" destId="{C75F7B06-569E-4075-B5E1-D0A9A3707584}" srcOrd="0" destOrd="0" presId="urn:microsoft.com/office/officeart/2005/8/layout/pyramid2"/>
    <dgm:cxn modelId="{EBD5CDBE-7087-4103-BCBF-7F93ACA71635}" srcId="{52CC6097-40FB-4306-94BC-CB3F8733575D}" destId="{56CCF155-A6C4-445D-9DF4-85FDA26C8BBA}" srcOrd="1" destOrd="0" parTransId="{3DE288A4-F7FD-459B-ABEF-4A1CCBB216BF}" sibTransId="{3FFB96E5-AC1F-47AA-BFE7-21944B37ADB3}"/>
    <dgm:cxn modelId="{8EC0D24E-F0D8-46F3-A983-BD510C1C2391}" type="presOf" srcId="{8C63228D-7172-4F0C-840D-BCA39F6D87BF}" destId="{8B1A64E6-76CD-4688-8D2F-A32645089D05}" srcOrd="0" destOrd="0" presId="urn:microsoft.com/office/officeart/2005/8/layout/pyramid2"/>
    <dgm:cxn modelId="{6A0ABF86-7CEF-4C99-BBB2-15D283D0D53C}" type="presParOf" srcId="{EFE330DC-9859-4739-B200-8A2B485D5CAE}" destId="{CF865EC2-3E90-4249-BA45-F734B3F8AE3E}" srcOrd="0" destOrd="0" presId="urn:microsoft.com/office/officeart/2005/8/layout/pyramid2"/>
    <dgm:cxn modelId="{F43CA5AF-1696-4422-AC7B-22396BD18846}" type="presParOf" srcId="{EFE330DC-9859-4739-B200-8A2B485D5CAE}" destId="{10BCDD67-32EB-49B4-8F88-A86EC96A8D9E}" srcOrd="1" destOrd="0" presId="urn:microsoft.com/office/officeart/2005/8/layout/pyramid2"/>
    <dgm:cxn modelId="{8956CB6D-F924-4A5B-8139-85499139B1B6}" type="presParOf" srcId="{10BCDD67-32EB-49B4-8F88-A86EC96A8D9E}" destId="{55760B68-12DE-4C56-AC24-247CE22641C0}" srcOrd="0" destOrd="0" presId="urn:microsoft.com/office/officeart/2005/8/layout/pyramid2"/>
    <dgm:cxn modelId="{1A137513-AA9B-4726-83C9-10E9037BFD9D}" type="presParOf" srcId="{10BCDD67-32EB-49B4-8F88-A86EC96A8D9E}" destId="{F37EFA06-8C54-4D52-BD84-F86BBF2D92FC}" srcOrd="1" destOrd="0" presId="urn:microsoft.com/office/officeart/2005/8/layout/pyramid2"/>
    <dgm:cxn modelId="{A2F7B6CC-A69B-4A94-A904-7EB43BF85796}" type="presParOf" srcId="{10BCDD67-32EB-49B4-8F88-A86EC96A8D9E}" destId="{C75F7B06-569E-4075-B5E1-D0A9A3707584}" srcOrd="2" destOrd="0" presId="urn:microsoft.com/office/officeart/2005/8/layout/pyramid2"/>
    <dgm:cxn modelId="{3B7AFC3A-5A91-429C-9D0E-4E409E1D9C19}" type="presParOf" srcId="{10BCDD67-32EB-49B4-8F88-A86EC96A8D9E}" destId="{A9F7F2C2-BE8D-43A0-9042-1FDFEFBE8822}" srcOrd="3" destOrd="0" presId="urn:microsoft.com/office/officeart/2005/8/layout/pyramid2"/>
    <dgm:cxn modelId="{DFD5FBAA-F703-4F3B-9B3E-9EF0C897D7F8}" type="presParOf" srcId="{10BCDD67-32EB-49B4-8F88-A86EC96A8D9E}" destId="{8B1A64E6-76CD-4688-8D2F-A32645089D05}" srcOrd="4" destOrd="0" presId="urn:microsoft.com/office/officeart/2005/8/layout/pyramid2"/>
    <dgm:cxn modelId="{76F55319-68AD-4145-94E8-A0A6F2B617B8}" type="presParOf" srcId="{10BCDD67-32EB-49B4-8F88-A86EC96A8D9E}" destId="{FF651BA3-2B30-46AB-BA96-E6A2BDE07E8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12134CA-8749-4549-A3CD-F98DF8C00700}" type="doc">
      <dgm:prSet loTypeId="urn:microsoft.com/office/officeart/2005/8/layout/vList5" loCatId="list" qsTypeId="urn:microsoft.com/office/officeart/2005/8/quickstyle/simple1" qsCatId="simple" csTypeId="urn:microsoft.com/office/officeart/2005/8/colors/colorful1#11" csCatId="colorful" phldr="1"/>
      <dgm:spPr/>
      <dgm:t>
        <a:bodyPr/>
        <a:lstStyle/>
        <a:p>
          <a:endParaRPr lang="en-PH"/>
        </a:p>
      </dgm:t>
    </dgm:pt>
    <dgm:pt modelId="{9C4A36E5-F3A8-4E62-9FB2-3419A76A4CEE}">
      <dgm:prSet phldrT="[Text]"/>
      <dgm:spPr/>
      <dgm:t>
        <a:bodyPr/>
        <a:lstStyle/>
        <a:p>
          <a:r>
            <a:rPr lang="en-PH" dirty="0" err="1" smtClean="0"/>
            <a:t>Mercato</a:t>
          </a:r>
          <a:endParaRPr lang="en-PH" dirty="0"/>
        </a:p>
      </dgm:t>
    </dgm:pt>
    <dgm:pt modelId="{D78ABF7A-AFFC-46B1-A5A5-3018D5CEED08}" type="parTrans" cxnId="{58076384-309C-4B95-A3D3-05631AE0D647}">
      <dgm:prSet/>
      <dgm:spPr/>
      <dgm:t>
        <a:bodyPr/>
        <a:lstStyle/>
        <a:p>
          <a:endParaRPr lang="en-PH"/>
        </a:p>
      </dgm:t>
    </dgm:pt>
    <dgm:pt modelId="{84F6F569-3F46-4392-8AA6-AC1F2A1C0B74}" type="sibTrans" cxnId="{58076384-309C-4B95-A3D3-05631AE0D647}">
      <dgm:prSet/>
      <dgm:spPr/>
      <dgm:t>
        <a:bodyPr/>
        <a:lstStyle/>
        <a:p>
          <a:endParaRPr lang="en-PH"/>
        </a:p>
      </dgm:t>
    </dgm:pt>
    <dgm:pt modelId="{40A14257-555E-453F-82EC-1799AA145B9F}">
      <dgm:prSet phldrT="[Text]" custT="1"/>
      <dgm:spPr/>
      <dgm:t>
        <a:bodyPr/>
        <a:lstStyle/>
        <a:p>
          <a:r>
            <a:rPr lang="en-PH" sz="2400" dirty="0" err="1" smtClean="0"/>
            <a:t>Tra</a:t>
          </a:r>
          <a:r>
            <a:rPr lang="en-PH" sz="2400" dirty="0" smtClean="0"/>
            <a:t> le prime 15 </a:t>
          </a:r>
          <a:r>
            <a:rPr lang="en-PH" sz="2400" dirty="0" err="1" smtClean="0"/>
            <a:t>destinazioni</a:t>
          </a:r>
          <a:r>
            <a:rPr lang="en-PH" sz="2400" dirty="0" smtClean="0"/>
            <a:t> per </a:t>
          </a:r>
          <a:r>
            <a:rPr lang="en-PH" sz="2400" dirty="0" err="1" smtClean="0"/>
            <a:t>il</a:t>
          </a:r>
          <a:r>
            <a:rPr lang="en-PH" sz="2400" dirty="0" smtClean="0"/>
            <a:t> </a:t>
          </a:r>
          <a:r>
            <a:rPr lang="en-PH" sz="2400" dirty="0" err="1" smtClean="0"/>
            <a:t>turismo</a:t>
          </a:r>
          <a:r>
            <a:rPr lang="en-PH" sz="2400" dirty="0" smtClean="0"/>
            <a:t> </a:t>
          </a:r>
          <a:r>
            <a:rPr lang="en-PH" sz="2400" dirty="0" err="1" smtClean="0"/>
            <a:t>medicale</a:t>
          </a:r>
          <a:endParaRPr lang="en-PH" sz="2400" dirty="0"/>
        </a:p>
      </dgm:t>
    </dgm:pt>
    <dgm:pt modelId="{CA104051-93E5-4718-8CA9-D54B095A1DF8}" type="parTrans" cxnId="{E1C18A69-8822-4042-8460-9FD0DE29E4AA}">
      <dgm:prSet/>
      <dgm:spPr/>
      <dgm:t>
        <a:bodyPr/>
        <a:lstStyle/>
        <a:p>
          <a:endParaRPr lang="en-PH"/>
        </a:p>
      </dgm:t>
    </dgm:pt>
    <dgm:pt modelId="{B3CC754C-830A-41C8-871A-BF7960782206}" type="sibTrans" cxnId="{E1C18A69-8822-4042-8460-9FD0DE29E4AA}">
      <dgm:prSet/>
      <dgm:spPr/>
      <dgm:t>
        <a:bodyPr/>
        <a:lstStyle/>
        <a:p>
          <a:endParaRPr lang="en-PH"/>
        </a:p>
      </dgm:t>
    </dgm:pt>
    <dgm:pt modelId="{B62C6614-0B94-42AA-85DD-1D19763DE82B}">
      <dgm:prSet phldrT="[Text]" custT="1"/>
      <dgm:spPr/>
      <dgm:t>
        <a:bodyPr/>
        <a:lstStyle/>
        <a:p>
          <a:r>
            <a:rPr lang="en-PH" sz="2400" dirty="0" smtClean="0"/>
            <a:t>80.000 </a:t>
          </a:r>
          <a:r>
            <a:rPr lang="en-PH" sz="2400" dirty="0" err="1" smtClean="0"/>
            <a:t>turisti</a:t>
          </a:r>
          <a:r>
            <a:rPr lang="en-PH" sz="2400" dirty="0" smtClean="0"/>
            <a:t> </a:t>
          </a:r>
          <a:r>
            <a:rPr lang="en-PH" sz="2400" dirty="0" err="1" smtClean="0"/>
            <a:t>nel</a:t>
          </a:r>
          <a:r>
            <a:rPr lang="en-PH" sz="2400" dirty="0" smtClean="0"/>
            <a:t> 2010</a:t>
          </a:r>
          <a:endParaRPr lang="en-PH" sz="2400" dirty="0"/>
        </a:p>
      </dgm:t>
    </dgm:pt>
    <dgm:pt modelId="{69E7E412-E87F-434A-ABB1-8E1786B10C0D}" type="parTrans" cxnId="{5865444A-A036-42F7-9712-FC59B6B05B41}">
      <dgm:prSet/>
      <dgm:spPr/>
      <dgm:t>
        <a:bodyPr/>
        <a:lstStyle/>
        <a:p>
          <a:endParaRPr lang="en-PH"/>
        </a:p>
      </dgm:t>
    </dgm:pt>
    <dgm:pt modelId="{382D3C23-2355-480B-A2AD-F0457D685D9F}" type="sibTrans" cxnId="{5865444A-A036-42F7-9712-FC59B6B05B41}">
      <dgm:prSet/>
      <dgm:spPr/>
      <dgm:t>
        <a:bodyPr/>
        <a:lstStyle/>
        <a:p>
          <a:endParaRPr lang="en-PH"/>
        </a:p>
      </dgm:t>
    </dgm:pt>
    <dgm:pt modelId="{3AA910A1-A9AF-4437-957E-5ECB5640D9CC}">
      <dgm:prSet phldrT="[Text]"/>
      <dgm:spPr/>
      <dgm:t>
        <a:bodyPr/>
        <a:lstStyle/>
        <a:p>
          <a:r>
            <a:rPr lang="en-PH" dirty="0" err="1" smtClean="0"/>
            <a:t>Ospedali</a:t>
          </a:r>
          <a:endParaRPr lang="en-PH" dirty="0"/>
        </a:p>
      </dgm:t>
    </dgm:pt>
    <dgm:pt modelId="{21BDD174-51CA-48EF-824C-97F66DBC266C}" type="parTrans" cxnId="{BDBBCBA8-4B97-473B-8D9D-AA42A12B1971}">
      <dgm:prSet/>
      <dgm:spPr/>
      <dgm:t>
        <a:bodyPr/>
        <a:lstStyle/>
        <a:p>
          <a:endParaRPr lang="en-PH"/>
        </a:p>
      </dgm:t>
    </dgm:pt>
    <dgm:pt modelId="{31A91880-778E-4056-968E-0C8B651FD4B2}" type="sibTrans" cxnId="{BDBBCBA8-4B97-473B-8D9D-AA42A12B1971}">
      <dgm:prSet/>
      <dgm:spPr/>
      <dgm:t>
        <a:bodyPr/>
        <a:lstStyle/>
        <a:p>
          <a:endParaRPr lang="en-PH"/>
        </a:p>
      </dgm:t>
    </dgm:pt>
    <dgm:pt modelId="{82A902F4-9C8E-4A0A-AFA7-D21A90DA7100}">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400" dirty="0" smtClean="0"/>
            <a:t>1800 </a:t>
          </a:r>
          <a:r>
            <a:rPr lang="en-PH" sz="2400" dirty="0" err="1" smtClean="0"/>
            <a:t>ospedali</a:t>
          </a:r>
          <a:r>
            <a:rPr lang="en-PH" sz="2400" dirty="0" smtClean="0"/>
            <a:t>, 60% </a:t>
          </a:r>
          <a:r>
            <a:rPr lang="en-PH" sz="2400" dirty="0" err="1" smtClean="0"/>
            <a:t>privati</a:t>
          </a:r>
          <a:endParaRPr lang="en-PH" sz="2400" dirty="0"/>
        </a:p>
      </dgm:t>
    </dgm:pt>
    <dgm:pt modelId="{6136807D-BE03-42EB-8493-7343B854B44F}" type="parTrans" cxnId="{236D2B34-2797-4E0C-A832-5DBE6387B1D2}">
      <dgm:prSet/>
      <dgm:spPr/>
      <dgm:t>
        <a:bodyPr/>
        <a:lstStyle/>
        <a:p>
          <a:endParaRPr lang="en-PH"/>
        </a:p>
      </dgm:t>
    </dgm:pt>
    <dgm:pt modelId="{E5759915-576F-4A5C-ABC1-2089F4798AA8}" type="sibTrans" cxnId="{236D2B34-2797-4E0C-A832-5DBE6387B1D2}">
      <dgm:prSet/>
      <dgm:spPr/>
      <dgm:t>
        <a:bodyPr/>
        <a:lstStyle/>
        <a:p>
          <a:endParaRPr lang="en-PH"/>
        </a:p>
      </dgm:t>
    </dgm:pt>
    <dgm:pt modelId="{EA704BEC-CD94-4D84-822C-FA8D7F70ADD2}">
      <dgm:prSet phldrT="[Text]"/>
      <dgm:spPr/>
      <dgm:t>
        <a:bodyPr/>
        <a:lstStyle/>
        <a:p>
          <a:r>
            <a:rPr lang="en-PH" dirty="0" err="1" smtClean="0"/>
            <a:t>Turismo</a:t>
          </a:r>
          <a:r>
            <a:rPr lang="en-PH" dirty="0" smtClean="0"/>
            <a:t> </a:t>
          </a:r>
          <a:r>
            <a:rPr lang="en-PH" dirty="0" err="1" smtClean="0"/>
            <a:t>medicale</a:t>
          </a:r>
          <a:endParaRPr lang="en-PH" dirty="0"/>
        </a:p>
      </dgm:t>
    </dgm:pt>
    <dgm:pt modelId="{EEA70A92-89B8-4C13-B5CC-D63F5F0E4C05}" type="parTrans" cxnId="{7DF01A77-289F-4C38-8E09-1139CC5C4CAF}">
      <dgm:prSet/>
      <dgm:spPr/>
      <dgm:t>
        <a:bodyPr/>
        <a:lstStyle/>
        <a:p>
          <a:endParaRPr lang="en-PH"/>
        </a:p>
      </dgm:t>
    </dgm:pt>
    <dgm:pt modelId="{D75FC32F-EE22-4DA3-9469-D84C89819C84}" type="sibTrans" cxnId="{7DF01A77-289F-4C38-8E09-1139CC5C4CAF}">
      <dgm:prSet/>
      <dgm:spPr/>
      <dgm:t>
        <a:bodyPr/>
        <a:lstStyle/>
        <a:p>
          <a:endParaRPr lang="en-PH"/>
        </a:p>
      </dgm:t>
    </dgm:pt>
    <dgm:pt modelId="{A230D9E7-D079-424D-8549-590E33F90D2B}">
      <dgm:prSet phldrT="[Text]" custT="1"/>
      <dgm:spPr/>
      <dgm:t>
        <a:bodyPr/>
        <a:lstStyle/>
        <a:p>
          <a:r>
            <a:rPr lang="en-PH" sz="2400" dirty="0" smtClean="0"/>
            <a:t>Un volume </a:t>
          </a:r>
          <a:r>
            <a:rPr lang="en-PH" sz="2400" dirty="0" err="1" smtClean="0"/>
            <a:t>d’affari</a:t>
          </a:r>
          <a:r>
            <a:rPr lang="en-PH" sz="2400" dirty="0" smtClean="0"/>
            <a:t> di 2.24 </a:t>
          </a:r>
          <a:r>
            <a:rPr lang="en-PH" sz="2400" dirty="0" err="1" smtClean="0"/>
            <a:t>miliardi</a:t>
          </a:r>
          <a:r>
            <a:rPr lang="en-PH" sz="2400" dirty="0" smtClean="0"/>
            <a:t> di EURO </a:t>
          </a:r>
          <a:r>
            <a:rPr lang="en-PH" sz="2400" dirty="0" err="1" smtClean="0"/>
            <a:t>entro</a:t>
          </a:r>
          <a:r>
            <a:rPr lang="en-PH" sz="2400" dirty="0" smtClean="0"/>
            <a:t> la fine del 2015</a:t>
          </a:r>
          <a:endParaRPr lang="en-PH" sz="2400" dirty="0"/>
        </a:p>
      </dgm:t>
    </dgm:pt>
    <dgm:pt modelId="{CA3054EA-80D2-4A1B-9F47-14139E693A20}" type="parTrans" cxnId="{A41753FD-DE9E-477C-95AE-4014D28740C4}">
      <dgm:prSet/>
      <dgm:spPr/>
      <dgm:t>
        <a:bodyPr/>
        <a:lstStyle/>
        <a:p>
          <a:endParaRPr lang="en-PH"/>
        </a:p>
      </dgm:t>
    </dgm:pt>
    <dgm:pt modelId="{FA18DDD0-7E4F-41F9-9D70-03E9D20FFCAC}" type="sibTrans" cxnId="{A41753FD-DE9E-477C-95AE-4014D28740C4}">
      <dgm:prSet/>
      <dgm:spPr/>
      <dgm:t>
        <a:bodyPr/>
        <a:lstStyle/>
        <a:p>
          <a:endParaRPr lang="en-PH"/>
        </a:p>
      </dgm:t>
    </dgm:pt>
    <dgm:pt modelId="{0D0BA11A-650E-EA41-94FA-6FA1D95941D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400" dirty="0" smtClean="0"/>
            <a:t>21 </a:t>
          </a:r>
          <a:r>
            <a:rPr lang="en-PH" sz="2400" dirty="0" err="1" smtClean="0"/>
            <a:t>ospedali</a:t>
          </a:r>
          <a:r>
            <a:rPr lang="en-PH" sz="2400" dirty="0" smtClean="0"/>
            <a:t> </a:t>
          </a:r>
          <a:r>
            <a:rPr lang="en-PH" sz="2400" dirty="0" err="1" smtClean="0"/>
            <a:t>registrati</a:t>
          </a:r>
          <a:r>
            <a:rPr lang="en-PH" sz="2400" dirty="0" smtClean="0"/>
            <a:t> per </a:t>
          </a:r>
          <a:r>
            <a:rPr lang="en-PH" sz="2400" dirty="0" err="1" smtClean="0"/>
            <a:t>turismo</a:t>
          </a:r>
          <a:r>
            <a:rPr lang="en-PH" sz="2400" dirty="0" smtClean="0"/>
            <a:t> </a:t>
          </a:r>
          <a:r>
            <a:rPr lang="en-PH" sz="2400" dirty="0" err="1" smtClean="0"/>
            <a:t>medicale</a:t>
          </a:r>
          <a:endParaRPr lang="en-PH" sz="2400" dirty="0"/>
        </a:p>
      </dgm:t>
    </dgm:pt>
    <dgm:pt modelId="{178FE289-DACA-1C4E-A3B8-3ABC4C975141}" type="parTrans" cxnId="{C846D0A2-8B44-5B43-A5C3-FEBD744590BC}">
      <dgm:prSet/>
      <dgm:spPr/>
      <dgm:t>
        <a:bodyPr/>
        <a:lstStyle/>
        <a:p>
          <a:endParaRPr lang="it-IT"/>
        </a:p>
      </dgm:t>
    </dgm:pt>
    <dgm:pt modelId="{1258CB39-6E21-CF4F-B1F9-BE372A8D980E}" type="sibTrans" cxnId="{C846D0A2-8B44-5B43-A5C3-FEBD744590BC}">
      <dgm:prSet/>
      <dgm:spPr/>
      <dgm:t>
        <a:bodyPr/>
        <a:lstStyle/>
        <a:p>
          <a:endParaRPr lang="it-IT"/>
        </a:p>
      </dgm:t>
    </dgm:pt>
    <dgm:pt modelId="{E4189E7D-C04C-4E64-936C-08788522A1AE}" type="pres">
      <dgm:prSet presAssocID="{012134CA-8749-4549-A3CD-F98DF8C00700}" presName="Name0" presStyleCnt="0">
        <dgm:presLayoutVars>
          <dgm:dir/>
          <dgm:animLvl val="lvl"/>
          <dgm:resizeHandles val="exact"/>
        </dgm:presLayoutVars>
      </dgm:prSet>
      <dgm:spPr/>
      <dgm:t>
        <a:bodyPr/>
        <a:lstStyle/>
        <a:p>
          <a:endParaRPr lang="en-PH"/>
        </a:p>
      </dgm:t>
    </dgm:pt>
    <dgm:pt modelId="{A1B11542-3FA8-45E4-B1E8-0FCB4E735E6E}" type="pres">
      <dgm:prSet presAssocID="{9C4A36E5-F3A8-4E62-9FB2-3419A76A4CEE}" presName="linNode" presStyleCnt="0"/>
      <dgm:spPr/>
    </dgm:pt>
    <dgm:pt modelId="{33ECD95B-4C80-4DFD-A716-74C5F6DD71B3}" type="pres">
      <dgm:prSet presAssocID="{9C4A36E5-F3A8-4E62-9FB2-3419A76A4CEE}" presName="parentText" presStyleLbl="node1" presStyleIdx="0" presStyleCnt="3">
        <dgm:presLayoutVars>
          <dgm:chMax val="1"/>
          <dgm:bulletEnabled val="1"/>
        </dgm:presLayoutVars>
      </dgm:prSet>
      <dgm:spPr/>
      <dgm:t>
        <a:bodyPr/>
        <a:lstStyle/>
        <a:p>
          <a:endParaRPr lang="en-PH"/>
        </a:p>
      </dgm:t>
    </dgm:pt>
    <dgm:pt modelId="{BEBAD18C-97CE-42F4-A2F4-240787EA9952}" type="pres">
      <dgm:prSet presAssocID="{9C4A36E5-F3A8-4E62-9FB2-3419A76A4CEE}" presName="descendantText" presStyleLbl="alignAccFollowNode1" presStyleIdx="0" presStyleCnt="3">
        <dgm:presLayoutVars>
          <dgm:bulletEnabled val="1"/>
        </dgm:presLayoutVars>
      </dgm:prSet>
      <dgm:spPr/>
      <dgm:t>
        <a:bodyPr/>
        <a:lstStyle/>
        <a:p>
          <a:endParaRPr lang="en-PH"/>
        </a:p>
      </dgm:t>
    </dgm:pt>
    <dgm:pt modelId="{57A65689-37E4-48A8-A282-5E9FAF7169EA}" type="pres">
      <dgm:prSet presAssocID="{84F6F569-3F46-4392-8AA6-AC1F2A1C0B74}" presName="sp" presStyleCnt="0"/>
      <dgm:spPr/>
    </dgm:pt>
    <dgm:pt modelId="{55E0513D-E62F-4433-8AD8-69DB985A2747}" type="pres">
      <dgm:prSet presAssocID="{3AA910A1-A9AF-4437-957E-5ECB5640D9CC}" presName="linNode" presStyleCnt="0"/>
      <dgm:spPr/>
    </dgm:pt>
    <dgm:pt modelId="{EF7AAD7F-D3DC-46C7-B9EE-D68462E7DFBF}" type="pres">
      <dgm:prSet presAssocID="{3AA910A1-A9AF-4437-957E-5ECB5640D9CC}" presName="parentText" presStyleLbl="node1" presStyleIdx="1" presStyleCnt="3" custLinFactNeighborX="1447" custLinFactNeighborY="-665">
        <dgm:presLayoutVars>
          <dgm:chMax val="1"/>
          <dgm:bulletEnabled val="1"/>
        </dgm:presLayoutVars>
      </dgm:prSet>
      <dgm:spPr/>
      <dgm:t>
        <a:bodyPr/>
        <a:lstStyle/>
        <a:p>
          <a:endParaRPr lang="en-PH"/>
        </a:p>
      </dgm:t>
    </dgm:pt>
    <dgm:pt modelId="{AB523B52-B807-4C61-8B21-044C2E684581}" type="pres">
      <dgm:prSet presAssocID="{3AA910A1-A9AF-4437-957E-5ECB5640D9CC}" presName="descendantText" presStyleLbl="alignAccFollowNode1" presStyleIdx="1" presStyleCnt="3" custScaleY="113602">
        <dgm:presLayoutVars>
          <dgm:bulletEnabled val="1"/>
        </dgm:presLayoutVars>
      </dgm:prSet>
      <dgm:spPr/>
      <dgm:t>
        <a:bodyPr/>
        <a:lstStyle/>
        <a:p>
          <a:endParaRPr lang="en-PH"/>
        </a:p>
      </dgm:t>
    </dgm:pt>
    <dgm:pt modelId="{C8C336E0-36FB-4A63-80FD-C2665E6F5F66}" type="pres">
      <dgm:prSet presAssocID="{31A91880-778E-4056-968E-0C8B651FD4B2}" presName="sp" presStyleCnt="0"/>
      <dgm:spPr/>
    </dgm:pt>
    <dgm:pt modelId="{17FF46DD-5B06-450E-9DC8-88BDAA90981C}" type="pres">
      <dgm:prSet presAssocID="{EA704BEC-CD94-4D84-822C-FA8D7F70ADD2}" presName="linNode" presStyleCnt="0"/>
      <dgm:spPr/>
    </dgm:pt>
    <dgm:pt modelId="{A577656F-FF9C-44AB-BC95-2A1B3C20FD40}" type="pres">
      <dgm:prSet presAssocID="{EA704BEC-CD94-4D84-822C-FA8D7F70ADD2}" presName="parentText" presStyleLbl="node1" presStyleIdx="2" presStyleCnt="3">
        <dgm:presLayoutVars>
          <dgm:chMax val="1"/>
          <dgm:bulletEnabled val="1"/>
        </dgm:presLayoutVars>
      </dgm:prSet>
      <dgm:spPr/>
      <dgm:t>
        <a:bodyPr/>
        <a:lstStyle/>
        <a:p>
          <a:endParaRPr lang="en-PH"/>
        </a:p>
      </dgm:t>
    </dgm:pt>
    <dgm:pt modelId="{F5E9AA80-B432-4D2C-964C-74089C980794}" type="pres">
      <dgm:prSet presAssocID="{EA704BEC-CD94-4D84-822C-FA8D7F70ADD2}" presName="descendantText" presStyleLbl="alignAccFollowNode1" presStyleIdx="2" presStyleCnt="3">
        <dgm:presLayoutVars>
          <dgm:bulletEnabled val="1"/>
        </dgm:presLayoutVars>
      </dgm:prSet>
      <dgm:spPr/>
      <dgm:t>
        <a:bodyPr/>
        <a:lstStyle/>
        <a:p>
          <a:endParaRPr lang="en-PH"/>
        </a:p>
      </dgm:t>
    </dgm:pt>
  </dgm:ptLst>
  <dgm:cxnLst>
    <dgm:cxn modelId="{A41753FD-DE9E-477C-95AE-4014D28740C4}" srcId="{EA704BEC-CD94-4D84-822C-FA8D7F70ADD2}" destId="{A230D9E7-D079-424D-8549-590E33F90D2B}" srcOrd="0" destOrd="0" parTransId="{CA3054EA-80D2-4A1B-9F47-14139E693A20}" sibTransId="{FA18DDD0-7E4F-41F9-9D70-03E9D20FFCAC}"/>
    <dgm:cxn modelId="{66539AEA-1907-5449-991F-85A697261599}" type="presOf" srcId="{0D0BA11A-650E-EA41-94FA-6FA1D95941D6}" destId="{AB523B52-B807-4C61-8B21-044C2E684581}" srcOrd="0" destOrd="1" presId="urn:microsoft.com/office/officeart/2005/8/layout/vList5"/>
    <dgm:cxn modelId="{B51ADC80-BD35-4A38-86E7-CA4961ED0591}" type="presOf" srcId="{9C4A36E5-F3A8-4E62-9FB2-3419A76A4CEE}" destId="{33ECD95B-4C80-4DFD-A716-74C5F6DD71B3}" srcOrd="0" destOrd="0" presId="urn:microsoft.com/office/officeart/2005/8/layout/vList5"/>
    <dgm:cxn modelId="{7DF01A77-289F-4C38-8E09-1139CC5C4CAF}" srcId="{012134CA-8749-4549-A3CD-F98DF8C00700}" destId="{EA704BEC-CD94-4D84-822C-FA8D7F70ADD2}" srcOrd="2" destOrd="0" parTransId="{EEA70A92-89B8-4C13-B5CC-D63F5F0E4C05}" sibTransId="{D75FC32F-EE22-4DA3-9469-D84C89819C84}"/>
    <dgm:cxn modelId="{8169C2A9-6B7C-4FF5-9FD1-F01F4100F7F6}" type="presOf" srcId="{EA704BEC-CD94-4D84-822C-FA8D7F70ADD2}" destId="{A577656F-FF9C-44AB-BC95-2A1B3C20FD40}" srcOrd="0" destOrd="0" presId="urn:microsoft.com/office/officeart/2005/8/layout/vList5"/>
    <dgm:cxn modelId="{06ED309B-0FE4-47A4-98BF-0242EF5707A9}" type="presOf" srcId="{012134CA-8749-4549-A3CD-F98DF8C00700}" destId="{E4189E7D-C04C-4E64-936C-08788522A1AE}" srcOrd="0" destOrd="0" presId="urn:microsoft.com/office/officeart/2005/8/layout/vList5"/>
    <dgm:cxn modelId="{3B03EDC4-B721-4538-A910-CA26986284DD}" type="presOf" srcId="{A230D9E7-D079-424D-8549-590E33F90D2B}" destId="{F5E9AA80-B432-4D2C-964C-74089C980794}" srcOrd="0" destOrd="0" presId="urn:microsoft.com/office/officeart/2005/8/layout/vList5"/>
    <dgm:cxn modelId="{E0366404-B690-4B1D-B5F3-5F68F3F74431}" type="presOf" srcId="{B62C6614-0B94-42AA-85DD-1D19763DE82B}" destId="{BEBAD18C-97CE-42F4-A2F4-240787EA9952}" srcOrd="0" destOrd="1" presId="urn:microsoft.com/office/officeart/2005/8/layout/vList5"/>
    <dgm:cxn modelId="{F68AB573-EE91-4E9D-B082-09F3140876F3}" type="presOf" srcId="{3AA910A1-A9AF-4437-957E-5ECB5640D9CC}" destId="{EF7AAD7F-D3DC-46C7-B9EE-D68462E7DFBF}" srcOrd="0" destOrd="0" presId="urn:microsoft.com/office/officeart/2005/8/layout/vList5"/>
    <dgm:cxn modelId="{E1C18A69-8822-4042-8460-9FD0DE29E4AA}" srcId="{9C4A36E5-F3A8-4E62-9FB2-3419A76A4CEE}" destId="{40A14257-555E-453F-82EC-1799AA145B9F}" srcOrd="0" destOrd="0" parTransId="{CA104051-93E5-4718-8CA9-D54B095A1DF8}" sibTransId="{B3CC754C-830A-41C8-871A-BF7960782206}"/>
    <dgm:cxn modelId="{71325A63-7D8C-48AA-9EBD-3A79331FCDE5}" type="presOf" srcId="{40A14257-555E-453F-82EC-1799AA145B9F}" destId="{BEBAD18C-97CE-42F4-A2F4-240787EA9952}" srcOrd="0" destOrd="0" presId="urn:microsoft.com/office/officeart/2005/8/layout/vList5"/>
    <dgm:cxn modelId="{C846D0A2-8B44-5B43-A5C3-FEBD744590BC}" srcId="{3AA910A1-A9AF-4437-957E-5ECB5640D9CC}" destId="{0D0BA11A-650E-EA41-94FA-6FA1D95941D6}" srcOrd="1" destOrd="0" parTransId="{178FE289-DACA-1C4E-A3B8-3ABC4C975141}" sibTransId="{1258CB39-6E21-CF4F-B1F9-BE372A8D980E}"/>
    <dgm:cxn modelId="{5865444A-A036-42F7-9712-FC59B6B05B41}" srcId="{9C4A36E5-F3A8-4E62-9FB2-3419A76A4CEE}" destId="{B62C6614-0B94-42AA-85DD-1D19763DE82B}" srcOrd="1" destOrd="0" parTransId="{69E7E412-E87F-434A-ABB1-8E1786B10C0D}" sibTransId="{382D3C23-2355-480B-A2AD-F0457D685D9F}"/>
    <dgm:cxn modelId="{11CAA6A6-A553-4BC2-ABB1-4E0820B4E69E}" type="presOf" srcId="{82A902F4-9C8E-4A0A-AFA7-D21A90DA7100}" destId="{AB523B52-B807-4C61-8B21-044C2E684581}" srcOrd="0" destOrd="0" presId="urn:microsoft.com/office/officeart/2005/8/layout/vList5"/>
    <dgm:cxn modelId="{BDBBCBA8-4B97-473B-8D9D-AA42A12B1971}" srcId="{012134CA-8749-4549-A3CD-F98DF8C00700}" destId="{3AA910A1-A9AF-4437-957E-5ECB5640D9CC}" srcOrd="1" destOrd="0" parTransId="{21BDD174-51CA-48EF-824C-97F66DBC266C}" sibTransId="{31A91880-778E-4056-968E-0C8B651FD4B2}"/>
    <dgm:cxn modelId="{236D2B34-2797-4E0C-A832-5DBE6387B1D2}" srcId="{3AA910A1-A9AF-4437-957E-5ECB5640D9CC}" destId="{82A902F4-9C8E-4A0A-AFA7-D21A90DA7100}" srcOrd="0" destOrd="0" parTransId="{6136807D-BE03-42EB-8493-7343B854B44F}" sibTransId="{E5759915-576F-4A5C-ABC1-2089F4798AA8}"/>
    <dgm:cxn modelId="{58076384-309C-4B95-A3D3-05631AE0D647}" srcId="{012134CA-8749-4549-A3CD-F98DF8C00700}" destId="{9C4A36E5-F3A8-4E62-9FB2-3419A76A4CEE}" srcOrd="0" destOrd="0" parTransId="{D78ABF7A-AFFC-46B1-A5A5-3018D5CEED08}" sibTransId="{84F6F569-3F46-4392-8AA6-AC1F2A1C0B74}"/>
    <dgm:cxn modelId="{0340A375-1D8D-4EC1-B082-DF757C5705FD}" type="presParOf" srcId="{E4189E7D-C04C-4E64-936C-08788522A1AE}" destId="{A1B11542-3FA8-45E4-B1E8-0FCB4E735E6E}" srcOrd="0" destOrd="0" presId="urn:microsoft.com/office/officeart/2005/8/layout/vList5"/>
    <dgm:cxn modelId="{B96B16B1-F786-414A-B28F-AECD26B683E6}" type="presParOf" srcId="{A1B11542-3FA8-45E4-B1E8-0FCB4E735E6E}" destId="{33ECD95B-4C80-4DFD-A716-74C5F6DD71B3}" srcOrd="0" destOrd="0" presId="urn:microsoft.com/office/officeart/2005/8/layout/vList5"/>
    <dgm:cxn modelId="{728B7257-026D-49F0-B3C3-82BD2043D1C3}" type="presParOf" srcId="{A1B11542-3FA8-45E4-B1E8-0FCB4E735E6E}" destId="{BEBAD18C-97CE-42F4-A2F4-240787EA9952}" srcOrd="1" destOrd="0" presId="urn:microsoft.com/office/officeart/2005/8/layout/vList5"/>
    <dgm:cxn modelId="{D1F2AFDB-CCA7-4063-BE54-7F9CF5C0CC54}" type="presParOf" srcId="{E4189E7D-C04C-4E64-936C-08788522A1AE}" destId="{57A65689-37E4-48A8-A282-5E9FAF7169EA}" srcOrd="1" destOrd="0" presId="urn:microsoft.com/office/officeart/2005/8/layout/vList5"/>
    <dgm:cxn modelId="{91F14655-C9E6-43F6-B299-A0C01E81F8C9}" type="presParOf" srcId="{E4189E7D-C04C-4E64-936C-08788522A1AE}" destId="{55E0513D-E62F-4433-8AD8-69DB985A2747}" srcOrd="2" destOrd="0" presId="urn:microsoft.com/office/officeart/2005/8/layout/vList5"/>
    <dgm:cxn modelId="{35FEEE2E-8B30-40D6-941B-04332A96C034}" type="presParOf" srcId="{55E0513D-E62F-4433-8AD8-69DB985A2747}" destId="{EF7AAD7F-D3DC-46C7-B9EE-D68462E7DFBF}" srcOrd="0" destOrd="0" presId="urn:microsoft.com/office/officeart/2005/8/layout/vList5"/>
    <dgm:cxn modelId="{09CDED38-CDFC-4084-8246-8326ED95A81D}" type="presParOf" srcId="{55E0513D-E62F-4433-8AD8-69DB985A2747}" destId="{AB523B52-B807-4C61-8B21-044C2E684581}" srcOrd="1" destOrd="0" presId="urn:microsoft.com/office/officeart/2005/8/layout/vList5"/>
    <dgm:cxn modelId="{AFC234A5-B696-425F-8D03-B29E00B4BBE6}" type="presParOf" srcId="{E4189E7D-C04C-4E64-936C-08788522A1AE}" destId="{C8C336E0-36FB-4A63-80FD-C2665E6F5F66}" srcOrd="3" destOrd="0" presId="urn:microsoft.com/office/officeart/2005/8/layout/vList5"/>
    <dgm:cxn modelId="{D6AD41FA-2F31-446F-82DE-C457E70C3DCC}" type="presParOf" srcId="{E4189E7D-C04C-4E64-936C-08788522A1AE}" destId="{17FF46DD-5B06-450E-9DC8-88BDAA90981C}" srcOrd="4" destOrd="0" presId="urn:microsoft.com/office/officeart/2005/8/layout/vList5"/>
    <dgm:cxn modelId="{E97252E2-058E-45AE-9476-5A14099471A0}" type="presParOf" srcId="{17FF46DD-5B06-450E-9DC8-88BDAA90981C}" destId="{A577656F-FF9C-44AB-BC95-2A1B3C20FD40}" srcOrd="0" destOrd="0" presId="urn:microsoft.com/office/officeart/2005/8/layout/vList5"/>
    <dgm:cxn modelId="{B23B0901-46B3-4982-BCF5-D6765911223D}" type="presParOf" srcId="{17FF46DD-5B06-450E-9DC8-88BDAA90981C}" destId="{F5E9AA80-B432-4D2C-964C-74089C98079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8C181A2-21CD-4E2E-AA8E-F83BF3E527E9}" type="doc">
      <dgm:prSet loTypeId="urn:microsoft.com/office/officeart/2005/8/layout/chevron2" loCatId="list" qsTypeId="urn:microsoft.com/office/officeart/2005/8/quickstyle/simple1" qsCatId="simple" csTypeId="urn:microsoft.com/office/officeart/2005/8/colors/colorful1#12" csCatId="colorful" phldr="1"/>
      <dgm:spPr/>
      <dgm:t>
        <a:bodyPr/>
        <a:lstStyle/>
        <a:p>
          <a:endParaRPr lang="en-PH"/>
        </a:p>
      </dgm:t>
    </dgm:pt>
    <dgm:pt modelId="{FA416E06-8B18-4BD0-ABEB-CD07B566DB8C}">
      <dgm:prSet/>
      <dgm:spPr/>
      <dgm:t>
        <a:bodyPr/>
        <a:lstStyle/>
        <a:p>
          <a:r>
            <a:rPr lang="en-PH" dirty="0" err="1" smtClean="0"/>
            <a:t>Costi</a:t>
          </a:r>
          <a:r>
            <a:rPr lang="en-PH" dirty="0" smtClean="0"/>
            <a:t> </a:t>
          </a:r>
          <a:r>
            <a:rPr lang="en-PH" dirty="0" err="1" smtClean="0"/>
            <a:t>sanitari</a:t>
          </a:r>
          <a:r>
            <a:rPr lang="en-PH" dirty="0" smtClean="0"/>
            <a:t> </a:t>
          </a:r>
          <a:r>
            <a:rPr lang="en-PH" dirty="0" err="1" smtClean="0"/>
            <a:t>elevati</a:t>
          </a:r>
          <a:r>
            <a:rPr lang="en-PH" dirty="0" smtClean="0"/>
            <a:t> </a:t>
          </a:r>
          <a:r>
            <a:rPr lang="en-PH" dirty="0" err="1" smtClean="0"/>
            <a:t>all’estero</a:t>
          </a:r>
          <a:r>
            <a:rPr lang="en-PH" dirty="0" smtClean="0"/>
            <a:t>: la </a:t>
          </a:r>
          <a:r>
            <a:rPr lang="en-PH" dirty="0" err="1" smtClean="0"/>
            <a:t>popolazione</a:t>
          </a:r>
          <a:r>
            <a:rPr lang="en-PH" dirty="0" smtClean="0"/>
            <a:t> </a:t>
          </a:r>
          <a:r>
            <a:rPr lang="en-PH" dirty="0" err="1" smtClean="0"/>
            <a:t>anziana</a:t>
          </a:r>
          <a:r>
            <a:rPr lang="en-PH" dirty="0" smtClean="0"/>
            <a:t> </a:t>
          </a:r>
          <a:r>
            <a:rPr lang="en-PH" dirty="0" err="1" smtClean="0"/>
            <a:t>mondiale</a:t>
          </a:r>
          <a:r>
            <a:rPr lang="en-PH" dirty="0" smtClean="0"/>
            <a:t> </a:t>
          </a:r>
          <a:r>
            <a:rPr lang="en-PH" dirty="0" err="1" smtClean="0"/>
            <a:t>potrebbe</a:t>
          </a:r>
          <a:r>
            <a:rPr lang="en-PH" dirty="0" smtClean="0"/>
            <a:t> </a:t>
          </a:r>
          <a:r>
            <a:rPr lang="en-PH" dirty="0" err="1" smtClean="0"/>
            <a:t>trovare</a:t>
          </a:r>
          <a:r>
            <a:rPr lang="en-PH" dirty="0" smtClean="0"/>
            <a:t> </a:t>
          </a:r>
          <a:r>
            <a:rPr lang="en-PH" dirty="0" err="1" smtClean="0"/>
            <a:t>conveninete</a:t>
          </a:r>
          <a:r>
            <a:rPr lang="en-PH" dirty="0" smtClean="0"/>
            <a:t> </a:t>
          </a:r>
          <a:r>
            <a:rPr lang="en-PH" dirty="0" err="1" smtClean="0"/>
            <a:t>il</a:t>
          </a:r>
          <a:r>
            <a:rPr lang="en-PH" dirty="0" smtClean="0"/>
            <a:t> </a:t>
          </a:r>
          <a:r>
            <a:rPr lang="en-PH" dirty="0" err="1" smtClean="0"/>
            <a:t>sistema</a:t>
          </a:r>
          <a:r>
            <a:rPr lang="en-PH" dirty="0" smtClean="0"/>
            <a:t> e </a:t>
          </a:r>
          <a:r>
            <a:rPr lang="en-PH" dirty="0" err="1" smtClean="0"/>
            <a:t>l’offerta</a:t>
          </a:r>
          <a:r>
            <a:rPr lang="en-PH" dirty="0" smtClean="0"/>
            <a:t> sanitaria </a:t>
          </a:r>
          <a:r>
            <a:rPr lang="en-PH" dirty="0" err="1" smtClean="0"/>
            <a:t>delle</a:t>
          </a:r>
          <a:r>
            <a:rPr lang="en-PH" dirty="0" smtClean="0"/>
            <a:t> </a:t>
          </a:r>
          <a:r>
            <a:rPr lang="en-PH" dirty="0" err="1" smtClean="0"/>
            <a:t>Filippine</a:t>
          </a:r>
          <a:endParaRPr lang="en-PH" dirty="0"/>
        </a:p>
      </dgm:t>
    </dgm:pt>
    <dgm:pt modelId="{348DB0ED-5198-4539-B2B3-DFABB54A83F7}" type="parTrans" cxnId="{5DFE7FC7-8A2B-49CD-804F-8877BF21073C}">
      <dgm:prSet/>
      <dgm:spPr/>
      <dgm:t>
        <a:bodyPr/>
        <a:lstStyle/>
        <a:p>
          <a:endParaRPr lang="en-PH"/>
        </a:p>
      </dgm:t>
    </dgm:pt>
    <dgm:pt modelId="{89A77080-A68C-4729-93D6-229713F90455}" type="sibTrans" cxnId="{5DFE7FC7-8A2B-49CD-804F-8877BF21073C}">
      <dgm:prSet/>
      <dgm:spPr/>
      <dgm:t>
        <a:bodyPr/>
        <a:lstStyle/>
        <a:p>
          <a:endParaRPr lang="en-PH"/>
        </a:p>
      </dgm:t>
    </dgm:pt>
    <dgm:pt modelId="{9D676992-A811-4059-B4DC-53DAAC03255E}">
      <dgm:prSet/>
      <dgm:spPr/>
      <dgm:t>
        <a:bodyPr/>
        <a:lstStyle/>
        <a:p>
          <a:r>
            <a:rPr lang="en-PH" dirty="0" err="1" smtClean="0"/>
            <a:t>Professionisti</a:t>
          </a:r>
          <a:r>
            <a:rPr lang="en-PH" dirty="0" smtClean="0"/>
            <a:t> di lingua </a:t>
          </a:r>
          <a:r>
            <a:rPr lang="en-PH" dirty="0" err="1" smtClean="0"/>
            <a:t>inglese</a:t>
          </a:r>
          <a:r>
            <a:rPr lang="en-PH" dirty="0" smtClean="0"/>
            <a:t> e molto </a:t>
          </a:r>
          <a:r>
            <a:rPr lang="en-PH" dirty="0" err="1" smtClean="0"/>
            <a:t>spesso</a:t>
          </a:r>
          <a:r>
            <a:rPr lang="en-PH" dirty="0" smtClean="0"/>
            <a:t> con </a:t>
          </a:r>
          <a:r>
            <a:rPr lang="en-PH" dirty="0" err="1" smtClean="0"/>
            <a:t>esperienza</a:t>
          </a:r>
          <a:r>
            <a:rPr lang="en-PH" dirty="0" smtClean="0"/>
            <a:t> </a:t>
          </a:r>
          <a:r>
            <a:rPr lang="en-PH" dirty="0" err="1" smtClean="0"/>
            <a:t>internazionale</a:t>
          </a:r>
          <a:endParaRPr lang="en-PH" dirty="0"/>
        </a:p>
      </dgm:t>
    </dgm:pt>
    <dgm:pt modelId="{4FF6705F-1222-45AB-9116-5E6509B72721}" type="parTrans" cxnId="{242797EA-C491-46BE-9741-41486F64E9F9}">
      <dgm:prSet/>
      <dgm:spPr/>
      <dgm:t>
        <a:bodyPr/>
        <a:lstStyle/>
        <a:p>
          <a:endParaRPr lang="en-PH"/>
        </a:p>
      </dgm:t>
    </dgm:pt>
    <dgm:pt modelId="{1EDE9034-8288-46B5-94E5-0DA0C8CE5BAE}" type="sibTrans" cxnId="{242797EA-C491-46BE-9741-41486F64E9F9}">
      <dgm:prSet/>
      <dgm:spPr/>
      <dgm:t>
        <a:bodyPr/>
        <a:lstStyle/>
        <a:p>
          <a:endParaRPr lang="en-PH"/>
        </a:p>
      </dgm:t>
    </dgm:pt>
    <dgm:pt modelId="{73AA48BD-0650-4E58-A9A2-8783B8688010}">
      <dgm:prSet/>
      <dgm:spPr/>
      <dgm:t>
        <a:bodyPr/>
        <a:lstStyle/>
        <a:p>
          <a:r>
            <a:rPr lang="en-PH" dirty="0" err="1" smtClean="0"/>
            <a:t>Prezzi</a:t>
          </a:r>
          <a:r>
            <a:rPr lang="en-PH" dirty="0" smtClean="0"/>
            <a:t> </a:t>
          </a:r>
          <a:r>
            <a:rPr lang="en-PH" dirty="0" err="1" smtClean="0"/>
            <a:t>competitivi</a:t>
          </a:r>
          <a:r>
            <a:rPr lang="en-PH" dirty="0" smtClean="0"/>
            <a:t>: le </a:t>
          </a:r>
          <a:r>
            <a:rPr lang="en-PH" dirty="0" err="1" smtClean="0"/>
            <a:t>operazioni</a:t>
          </a:r>
          <a:r>
            <a:rPr lang="en-PH" dirty="0" smtClean="0"/>
            <a:t> </a:t>
          </a:r>
          <a:r>
            <a:rPr lang="en-PH" dirty="0" err="1" smtClean="0"/>
            <a:t>chirurgiche</a:t>
          </a:r>
          <a:r>
            <a:rPr lang="en-PH" dirty="0" smtClean="0"/>
            <a:t> </a:t>
          </a:r>
          <a:r>
            <a:rPr lang="en-PH" dirty="0" err="1" smtClean="0"/>
            <a:t>nelle</a:t>
          </a:r>
          <a:r>
            <a:rPr lang="en-PH" dirty="0" smtClean="0"/>
            <a:t> </a:t>
          </a:r>
          <a:r>
            <a:rPr lang="en-PH" dirty="0" err="1" smtClean="0"/>
            <a:t>Filippine</a:t>
          </a:r>
          <a:r>
            <a:rPr lang="en-PH" dirty="0" smtClean="0"/>
            <a:t> </a:t>
          </a:r>
          <a:r>
            <a:rPr lang="en-PH" dirty="0" err="1" smtClean="0"/>
            <a:t>hanno</a:t>
          </a:r>
          <a:r>
            <a:rPr lang="en-PH" dirty="0" smtClean="0"/>
            <a:t> </a:t>
          </a:r>
          <a:r>
            <a:rPr lang="en-PH" dirty="0" err="1" smtClean="0"/>
            <a:t>costi</a:t>
          </a:r>
          <a:r>
            <a:rPr lang="en-PH" dirty="0" smtClean="0"/>
            <a:t> </a:t>
          </a:r>
          <a:r>
            <a:rPr lang="en-PH" dirty="0" err="1" smtClean="0"/>
            <a:t>contenuti</a:t>
          </a:r>
          <a:r>
            <a:rPr lang="en-PH" dirty="0" smtClean="0"/>
            <a:t> </a:t>
          </a:r>
          <a:r>
            <a:rPr lang="en-PH" dirty="0" err="1" smtClean="0"/>
            <a:t>rispetto</a:t>
          </a:r>
          <a:r>
            <a:rPr lang="en-PH" dirty="0" smtClean="0"/>
            <a:t> </a:t>
          </a:r>
          <a:r>
            <a:rPr lang="en-PH" dirty="0" err="1" smtClean="0"/>
            <a:t>alle</a:t>
          </a:r>
          <a:r>
            <a:rPr lang="en-PH" dirty="0" smtClean="0"/>
            <a:t> diverse </a:t>
          </a:r>
          <a:r>
            <a:rPr lang="en-PH" dirty="0" err="1" smtClean="0"/>
            <a:t>destinazioni</a:t>
          </a:r>
          <a:r>
            <a:rPr lang="en-PH" dirty="0" smtClean="0"/>
            <a:t> </a:t>
          </a:r>
          <a:r>
            <a:rPr lang="en-PH" dirty="0" err="1" smtClean="0"/>
            <a:t>turistiche</a:t>
          </a:r>
          <a:r>
            <a:rPr lang="en-PH" dirty="0" smtClean="0"/>
            <a:t> </a:t>
          </a:r>
          <a:r>
            <a:rPr lang="en-PH" dirty="0" err="1" smtClean="0"/>
            <a:t>medicali</a:t>
          </a:r>
          <a:endParaRPr lang="en-PH" dirty="0"/>
        </a:p>
      </dgm:t>
    </dgm:pt>
    <dgm:pt modelId="{30DAAA99-A510-4151-AAD8-76456B3B8B05}" type="parTrans" cxnId="{0B612D13-DB0E-417B-BAF6-384A0F593069}">
      <dgm:prSet/>
      <dgm:spPr/>
      <dgm:t>
        <a:bodyPr/>
        <a:lstStyle/>
        <a:p>
          <a:endParaRPr lang="en-PH"/>
        </a:p>
      </dgm:t>
    </dgm:pt>
    <dgm:pt modelId="{459A5107-7F79-439F-8164-2AC19BF9AFB9}" type="sibTrans" cxnId="{0B612D13-DB0E-417B-BAF6-384A0F593069}">
      <dgm:prSet/>
      <dgm:spPr/>
      <dgm:t>
        <a:bodyPr/>
        <a:lstStyle/>
        <a:p>
          <a:endParaRPr lang="en-PH"/>
        </a:p>
      </dgm:t>
    </dgm:pt>
    <dgm:pt modelId="{AD2058D3-A90C-46D6-8908-5C687C845151}">
      <dgm:prSet/>
      <dgm:spPr/>
      <dgm:t>
        <a:bodyPr/>
        <a:lstStyle/>
        <a:p>
          <a:r>
            <a:rPr lang="en-PH" dirty="0" smtClean="0"/>
            <a:t>Diverse </a:t>
          </a:r>
          <a:r>
            <a:rPr lang="en-PH" dirty="0" err="1" smtClean="0"/>
            <a:t>strutture</a:t>
          </a:r>
          <a:r>
            <a:rPr lang="en-PH" dirty="0" smtClean="0"/>
            <a:t> per </a:t>
          </a:r>
          <a:r>
            <a:rPr lang="en-PH" dirty="0" err="1" smtClean="0"/>
            <a:t>l’accoglienza</a:t>
          </a:r>
          <a:r>
            <a:rPr lang="en-PH" dirty="0" smtClean="0"/>
            <a:t> di </a:t>
          </a:r>
          <a:r>
            <a:rPr lang="en-PH" dirty="0" err="1" smtClean="0"/>
            <a:t>persone</a:t>
          </a:r>
          <a:r>
            <a:rPr lang="en-PH" dirty="0" smtClean="0"/>
            <a:t> </a:t>
          </a:r>
          <a:r>
            <a:rPr lang="en-PH" dirty="0" err="1" smtClean="0"/>
            <a:t>anziane</a:t>
          </a:r>
          <a:endParaRPr lang="en-PH" dirty="0"/>
        </a:p>
      </dgm:t>
    </dgm:pt>
    <dgm:pt modelId="{F06B40DA-15EA-4803-B239-3CB91801A817}" type="parTrans" cxnId="{8E68DB23-E08F-40F3-99C3-9E1E2CB9BA0A}">
      <dgm:prSet/>
      <dgm:spPr/>
      <dgm:t>
        <a:bodyPr/>
        <a:lstStyle/>
        <a:p>
          <a:endParaRPr lang="en-PH"/>
        </a:p>
      </dgm:t>
    </dgm:pt>
    <dgm:pt modelId="{E78B4927-8E63-4DC5-8DDF-C820AA097791}" type="sibTrans" cxnId="{8E68DB23-E08F-40F3-99C3-9E1E2CB9BA0A}">
      <dgm:prSet/>
      <dgm:spPr/>
      <dgm:t>
        <a:bodyPr/>
        <a:lstStyle/>
        <a:p>
          <a:endParaRPr lang="en-PH"/>
        </a:p>
      </dgm:t>
    </dgm:pt>
    <dgm:pt modelId="{1BC405ED-EFA0-4869-8245-6777FA88D9BB}">
      <dgm:prSet/>
      <dgm:spPr/>
      <dgm:t>
        <a:bodyPr/>
        <a:lstStyle/>
        <a:p>
          <a:endParaRPr lang="en-PH" dirty="0"/>
        </a:p>
      </dgm:t>
    </dgm:pt>
    <dgm:pt modelId="{16029FB3-881A-4F5A-AC73-06E24166EC87}" type="parTrans" cxnId="{417EF3E8-D1E3-4AE0-9898-EAC74CB6C88D}">
      <dgm:prSet/>
      <dgm:spPr/>
      <dgm:t>
        <a:bodyPr/>
        <a:lstStyle/>
        <a:p>
          <a:endParaRPr lang="en-PH"/>
        </a:p>
      </dgm:t>
    </dgm:pt>
    <dgm:pt modelId="{634DB774-473F-4D35-B5EC-30B1BA027E82}" type="sibTrans" cxnId="{417EF3E8-D1E3-4AE0-9898-EAC74CB6C88D}">
      <dgm:prSet/>
      <dgm:spPr/>
      <dgm:t>
        <a:bodyPr/>
        <a:lstStyle/>
        <a:p>
          <a:endParaRPr lang="en-PH"/>
        </a:p>
      </dgm:t>
    </dgm:pt>
    <dgm:pt modelId="{555E7F16-92AE-4463-9273-B3BA1581B794}">
      <dgm:prSet/>
      <dgm:spPr/>
      <dgm:t>
        <a:bodyPr/>
        <a:lstStyle/>
        <a:p>
          <a:endParaRPr lang="en-PH" dirty="0"/>
        </a:p>
      </dgm:t>
    </dgm:pt>
    <dgm:pt modelId="{3C947A3B-1D95-460A-92C8-0B97EF9D9C76}" type="parTrans" cxnId="{D6F90539-F8C5-4F53-8F85-5349ADA86AE2}">
      <dgm:prSet/>
      <dgm:spPr/>
      <dgm:t>
        <a:bodyPr/>
        <a:lstStyle/>
        <a:p>
          <a:endParaRPr lang="en-PH"/>
        </a:p>
      </dgm:t>
    </dgm:pt>
    <dgm:pt modelId="{A115AEFD-E3AC-4990-9820-E02C014C93F1}" type="sibTrans" cxnId="{D6F90539-F8C5-4F53-8F85-5349ADA86AE2}">
      <dgm:prSet/>
      <dgm:spPr/>
      <dgm:t>
        <a:bodyPr/>
        <a:lstStyle/>
        <a:p>
          <a:endParaRPr lang="en-PH"/>
        </a:p>
      </dgm:t>
    </dgm:pt>
    <dgm:pt modelId="{02941CB2-8E4E-4103-A919-DFC86F40D442}">
      <dgm:prSet/>
      <dgm:spPr/>
      <dgm:t>
        <a:bodyPr/>
        <a:lstStyle/>
        <a:p>
          <a:endParaRPr lang="en-PH" dirty="0"/>
        </a:p>
      </dgm:t>
    </dgm:pt>
    <dgm:pt modelId="{D57232A6-F861-4E22-B20B-DF8539E35E34}" type="parTrans" cxnId="{ABE58867-D47F-4C3A-9278-CFAF59417D73}">
      <dgm:prSet/>
      <dgm:spPr/>
      <dgm:t>
        <a:bodyPr/>
        <a:lstStyle/>
        <a:p>
          <a:endParaRPr lang="en-PH"/>
        </a:p>
      </dgm:t>
    </dgm:pt>
    <dgm:pt modelId="{E2BD8531-A187-4276-B4FF-BC30BA990E49}" type="sibTrans" cxnId="{ABE58867-D47F-4C3A-9278-CFAF59417D73}">
      <dgm:prSet/>
      <dgm:spPr/>
      <dgm:t>
        <a:bodyPr/>
        <a:lstStyle/>
        <a:p>
          <a:endParaRPr lang="en-PH"/>
        </a:p>
      </dgm:t>
    </dgm:pt>
    <dgm:pt modelId="{1D502357-D594-43E7-8C51-8617CF8EB6C4}">
      <dgm:prSet/>
      <dgm:spPr/>
      <dgm:t>
        <a:bodyPr/>
        <a:lstStyle/>
        <a:p>
          <a:endParaRPr lang="en-PH" dirty="0"/>
        </a:p>
      </dgm:t>
    </dgm:pt>
    <dgm:pt modelId="{4D49C8FF-A005-47EA-A7B0-C28126D756F7}" type="parTrans" cxnId="{FD7ED458-72F7-4B0A-8AFA-9A219A552BDD}">
      <dgm:prSet/>
      <dgm:spPr/>
      <dgm:t>
        <a:bodyPr/>
        <a:lstStyle/>
        <a:p>
          <a:endParaRPr lang="en-PH"/>
        </a:p>
      </dgm:t>
    </dgm:pt>
    <dgm:pt modelId="{04F9A635-C4D8-434C-943C-BA101A1CD390}" type="sibTrans" cxnId="{FD7ED458-72F7-4B0A-8AFA-9A219A552BDD}">
      <dgm:prSet/>
      <dgm:spPr/>
      <dgm:t>
        <a:bodyPr/>
        <a:lstStyle/>
        <a:p>
          <a:endParaRPr lang="en-PH"/>
        </a:p>
      </dgm:t>
    </dgm:pt>
    <dgm:pt modelId="{DDF1972A-ED12-4C32-B300-C8438783A4D1}">
      <dgm:prSet/>
      <dgm:spPr/>
      <dgm:t>
        <a:bodyPr/>
        <a:lstStyle/>
        <a:p>
          <a:r>
            <a:rPr lang="en-PH" dirty="0" err="1" smtClean="0"/>
            <a:t>Visti</a:t>
          </a:r>
          <a:r>
            <a:rPr lang="en-PH" dirty="0" smtClean="0"/>
            <a:t> “ad hoc” per </a:t>
          </a:r>
          <a:r>
            <a:rPr lang="en-PH" dirty="0" err="1" smtClean="0"/>
            <a:t>pensionati</a:t>
          </a:r>
          <a:r>
            <a:rPr lang="en-PH" dirty="0" smtClean="0"/>
            <a:t> </a:t>
          </a:r>
          <a:endParaRPr lang="en-PH" dirty="0"/>
        </a:p>
      </dgm:t>
    </dgm:pt>
    <dgm:pt modelId="{CA7783B8-CD42-4EA4-A374-40F209A1B8B2}" type="parTrans" cxnId="{B386F3E1-43E6-4FCA-B48C-ACF8332AE861}">
      <dgm:prSet/>
      <dgm:spPr/>
    </dgm:pt>
    <dgm:pt modelId="{B9DE903F-DEE7-4CBD-83FA-192B69BC037B}" type="sibTrans" cxnId="{B386F3E1-43E6-4FCA-B48C-ACF8332AE861}">
      <dgm:prSet/>
      <dgm:spPr/>
    </dgm:pt>
    <dgm:pt modelId="{B7C88F51-956E-4CA2-8833-56C06DBD0F45}" type="pres">
      <dgm:prSet presAssocID="{78C181A2-21CD-4E2E-AA8E-F83BF3E527E9}" presName="linearFlow" presStyleCnt="0">
        <dgm:presLayoutVars>
          <dgm:dir/>
          <dgm:animLvl val="lvl"/>
          <dgm:resizeHandles val="exact"/>
        </dgm:presLayoutVars>
      </dgm:prSet>
      <dgm:spPr/>
      <dgm:t>
        <a:bodyPr/>
        <a:lstStyle/>
        <a:p>
          <a:endParaRPr lang="en-PH"/>
        </a:p>
      </dgm:t>
    </dgm:pt>
    <dgm:pt modelId="{631BC41D-BAA7-4106-A664-BCFE8AEDC271}" type="pres">
      <dgm:prSet presAssocID="{1BC405ED-EFA0-4869-8245-6777FA88D9BB}" presName="composite" presStyleCnt="0"/>
      <dgm:spPr/>
    </dgm:pt>
    <dgm:pt modelId="{8280AB8D-B6F4-4F48-8082-E9DCC728886A}" type="pres">
      <dgm:prSet presAssocID="{1BC405ED-EFA0-4869-8245-6777FA88D9BB}" presName="parentText" presStyleLbl="alignNode1" presStyleIdx="0" presStyleCnt="4">
        <dgm:presLayoutVars>
          <dgm:chMax val="1"/>
          <dgm:bulletEnabled val="1"/>
        </dgm:presLayoutVars>
      </dgm:prSet>
      <dgm:spPr/>
      <dgm:t>
        <a:bodyPr/>
        <a:lstStyle/>
        <a:p>
          <a:endParaRPr lang="en-PH"/>
        </a:p>
      </dgm:t>
    </dgm:pt>
    <dgm:pt modelId="{98CC7027-CFB2-44AA-AA42-794DCB17D537}" type="pres">
      <dgm:prSet presAssocID="{1BC405ED-EFA0-4869-8245-6777FA88D9BB}" presName="descendantText" presStyleLbl="alignAcc1" presStyleIdx="0" presStyleCnt="4">
        <dgm:presLayoutVars>
          <dgm:bulletEnabled val="1"/>
        </dgm:presLayoutVars>
      </dgm:prSet>
      <dgm:spPr/>
      <dgm:t>
        <a:bodyPr/>
        <a:lstStyle/>
        <a:p>
          <a:endParaRPr lang="en-PH"/>
        </a:p>
      </dgm:t>
    </dgm:pt>
    <dgm:pt modelId="{8260ACDB-E2F6-4BE9-9419-7E2DA6B5FED6}" type="pres">
      <dgm:prSet presAssocID="{634DB774-473F-4D35-B5EC-30B1BA027E82}" presName="sp" presStyleCnt="0"/>
      <dgm:spPr/>
    </dgm:pt>
    <dgm:pt modelId="{37E28A24-AB93-4065-8AF0-24212D7D59FD}" type="pres">
      <dgm:prSet presAssocID="{555E7F16-92AE-4463-9273-B3BA1581B794}" presName="composite" presStyleCnt="0"/>
      <dgm:spPr/>
    </dgm:pt>
    <dgm:pt modelId="{D38FEFC4-93D1-4CB4-B8C3-3A47FE84DD77}" type="pres">
      <dgm:prSet presAssocID="{555E7F16-92AE-4463-9273-B3BA1581B794}" presName="parentText" presStyleLbl="alignNode1" presStyleIdx="1" presStyleCnt="4">
        <dgm:presLayoutVars>
          <dgm:chMax val="1"/>
          <dgm:bulletEnabled val="1"/>
        </dgm:presLayoutVars>
      </dgm:prSet>
      <dgm:spPr/>
      <dgm:t>
        <a:bodyPr/>
        <a:lstStyle/>
        <a:p>
          <a:endParaRPr lang="en-PH"/>
        </a:p>
      </dgm:t>
    </dgm:pt>
    <dgm:pt modelId="{E9563E06-8E78-4B74-8DFD-F69BDEADE907}" type="pres">
      <dgm:prSet presAssocID="{555E7F16-92AE-4463-9273-B3BA1581B794}" presName="descendantText" presStyleLbl="alignAcc1" presStyleIdx="1" presStyleCnt="4" custLinFactNeighborX="0" custLinFactNeighborY="-1684">
        <dgm:presLayoutVars>
          <dgm:bulletEnabled val="1"/>
        </dgm:presLayoutVars>
      </dgm:prSet>
      <dgm:spPr/>
      <dgm:t>
        <a:bodyPr/>
        <a:lstStyle/>
        <a:p>
          <a:endParaRPr lang="en-PH"/>
        </a:p>
      </dgm:t>
    </dgm:pt>
    <dgm:pt modelId="{258399FE-E6C5-492E-9586-BE269E50385C}" type="pres">
      <dgm:prSet presAssocID="{A115AEFD-E3AC-4990-9820-E02C014C93F1}" presName="sp" presStyleCnt="0"/>
      <dgm:spPr/>
    </dgm:pt>
    <dgm:pt modelId="{BAD04F89-D7CA-46BB-8619-D08AB2889D9C}" type="pres">
      <dgm:prSet presAssocID="{02941CB2-8E4E-4103-A919-DFC86F40D442}" presName="composite" presStyleCnt="0"/>
      <dgm:spPr/>
    </dgm:pt>
    <dgm:pt modelId="{EF9D36C8-89BD-4D2A-877E-F25F32E002C4}" type="pres">
      <dgm:prSet presAssocID="{02941CB2-8E4E-4103-A919-DFC86F40D442}" presName="parentText" presStyleLbl="alignNode1" presStyleIdx="2" presStyleCnt="4">
        <dgm:presLayoutVars>
          <dgm:chMax val="1"/>
          <dgm:bulletEnabled val="1"/>
        </dgm:presLayoutVars>
      </dgm:prSet>
      <dgm:spPr/>
      <dgm:t>
        <a:bodyPr/>
        <a:lstStyle/>
        <a:p>
          <a:endParaRPr lang="en-PH"/>
        </a:p>
      </dgm:t>
    </dgm:pt>
    <dgm:pt modelId="{072A4AA1-B8C4-43C9-B4C6-A1BB6D07554F}" type="pres">
      <dgm:prSet presAssocID="{02941CB2-8E4E-4103-A919-DFC86F40D442}" presName="descendantText" presStyleLbl="alignAcc1" presStyleIdx="2" presStyleCnt="4">
        <dgm:presLayoutVars>
          <dgm:bulletEnabled val="1"/>
        </dgm:presLayoutVars>
      </dgm:prSet>
      <dgm:spPr/>
      <dgm:t>
        <a:bodyPr/>
        <a:lstStyle/>
        <a:p>
          <a:endParaRPr lang="en-PH"/>
        </a:p>
      </dgm:t>
    </dgm:pt>
    <dgm:pt modelId="{C989A16D-E904-4411-A8F2-431DAEC81010}" type="pres">
      <dgm:prSet presAssocID="{E2BD8531-A187-4276-B4FF-BC30BA990E49}" presName="sp" presStyleCnt="0"/>
      <dgm:spPr/>
    </dgm:pt>
    <dgm:pt modelId="{2E56B9BE-703C-40C0-9122-F7F2F12C70C3}" type="pres">
      <dgm:prSet presAssocID="{1D502357-D594-43E7-8C51-8617CF8EB6C4}" presName="composite" presStyleCnt="0"/>
      <dgm:spPr/>
    </dgm:pt>
    <dgm:pt modelId="{CB785915-9B97-463E-BCFC-A983AB97D4FA}" type="pres">
      <dgm:prSet presAssocID="{1D502357-D594-43E7-8C51-8617CF8EB6C4}" presName="parentText" presStyleLbl="alignNode1" presStyleIdx="3" presStyleCnt="4">
        <dgm:presLayoutVars>
          <dgm:chMax val="1"/>
          <dgm:bulletEnabled val="1"/>
        </dgm:presLayoutVars>
      </dgm:prSet>
      <dgm:spPr/>
      <dgm:t>
        <a:bodyPr/>
        <a:lstStyle/>
        <a:p>
          <a:endParaRPr lang="en-PH"/>
        </a:p>
      </dgm:t>
    </dgm:pt>
    <dgm:pt modelId="{4DD55732-8CB9-4B39-8FE5-893694178772}" type="pres">
      <dgm:prSet presAssocID="{1D502357-D594-43E7-8C51-8617CF8EB6C4}" presName="descendantText" presStyleLbl="alignAcc1" presStyleIdx="3" presStyleCnt="4">
        <dgm:presLayoutVars>
          <dgm:bulletEnabled val="1"/>
        </dgm:presLayoutVars>
      </dgm:prSet>
      <dgm:spPr/>
      <dgm:t>
        <a:bodyPr/>
        <a:lstStyle/>
        <a:p>
          <a:endParaRPr lang="en-PH"/>
        </a:p>
      </dgm:t>
    </dgm:pt>
  </dgm:ptLst>
  <dgm:cxnLst>
    <dgm:cxn modelId="{5DFE7FC7-8A2B-49CD-804F-8877BF21073C}" srcId="{1BC405ED-EFA0-4869-8245-6777FA88D9BB}" destId="{FA416E06-8B18-4BD0-ABEB-CD07B566DB8C}" srcOrd="0" destOrd="0" parTransId="{348DB0ED-5198-4539-B2B3-DFABB54A83F7}" sibTransId="{89A77080-A68C-4729-93D6-229713F90455}"/>
    <dgm:cxn modelId="{CF927947-29C0-4EF3-8C0C-B275B36796F2}" type="presOf" srcId="{1D502357-D594-43E7-8C51-8617CF8EB6C4}" destId="{CB785915-9B97-463E-BCFC-A983AB97D4FA}" srcOrd="0" destOrd="0" presId="urn:microsoft.com/office/officeart/2005/8/layout/chevron2"/>
    <dgm:cxn modelId="{B386F3E1-43E6-4FCA-B48C-ACF8332AE861}" srcId="{1D502357-D594-43E7-8C51-8617CF8EB6C4}" destId="{DDF1972A-ED12-4C32-B300-C8438783A4D1}" srcOrd="1" destOrd="0" parTransId="{CA7783B8-CD42-4EA4-A374-40F209A1B8B2}" sibTransId="{B9DE903F-DEE7-4CBD-83FA-192B69BC037B}"/>
    <dgm:cxn modelId="{86356AD9-0860-4E53-8317-0A7D594F1F64}" type="presOf" srcId="{AD2058D3-A90C-46D6-8908-5C687C845151}" destId="{4DD55732-8CB9-4B39-8FE5-893694178772}" srcOrd="0" destOrd="0" presId="urn:microsoft.com/office/officeart/2005/8/layout/chevron2"/>
    <dgm:cxn modelId="{1589DDC9-7813-4697-A030-D3EE725463EB}" type="presOf" srcId="{9D676992-A811-4059-B4DC-53DAAC03255E}" destId="{E9563E06-8E78-4B74-8DFD-F69BDEADE907}" srcOrd="0" destOrd="0" presId="urn:microsoft.com/office/officeart/2005/8/layout/chevron2"/>
    <dgm:cxn modelId="{0B612D13-DB0E-417B-BAF6-384A0F593069}" srcId="{02941CB2-8E4E-4103-A919-DFC86F40D442}" destId="{73AA48BD-0650-4E58-A9A2-8783B8688010}" srcOrd="0" destOrd="0" parTransId="{30DAAA99-A510-4151-AAD8-76456B3B8B05}" sibTransId="{459A5107-7F79-439F-8164-2AC19BF9AFB9}"/>
    <dgm:cxn modelId="{242797EA-C491-46BE-9741-41486F64E9F9}" srcId="{555E7F16-92AE-4463-9273-B3BA1581B794}" destId="{9D676992-A811-4059-B4DC-53DAAC03255E}" srcOrd="0" destOrd="0" parTransId="{4FF6705F-1222-45AB-9116-5E6509B72721}" sibTransId="{1EDE9034-8288-46B5-94E5-0DA0C8CE5BAE}"/>
    <dgm:cxn modelId="{7371FC7F-20F0-4059-92E1-3A51A97AB86E}" type="presOf" srcId="{FA416E06-8B18-4BD0-ABEB-CD07B566DB8C}" destId="{98CC7027-CFB2-44AA-AA42-794DCB17D537}" srcOrd="0" destOrd="0" presId="urn:microsoft.com/office/officeart/2005/8/layout/chevron2"/>
    <dgm:cxn modelId="{28589268-EA49-4BFB-BC97-32CA6C387EBF}" type="presOf" srcId="{02941CB2-8E4E-4103-A919-DFC86F40D442}" destId="{EF9D36C8-89BD-4D2A-877E-F25F32E002C4}" srcOrd="0" destOrd="0" presId="urn:microsoft.com/office/officeart/2005/8/layout/chevron2"/>
    <dgm:cxn modelId="{D6F90539-F8C5-4F53-8F85-5349ADA86AE2}" srcId="{78C181A2-21CD-4E2E-AA8E-F83BF3E527E9}" destId="{555E7F16-92AE-4463-9273-B3BA1581B794}" srcOrd="1" destOrd="0" parTransId="{3C947A3B-1D95-460A-92C8-0B97EF9D9C76}" sibTransId="{A115AEFD-E3AC-4990-9820-E02C014C93F1}"/>
    <dgm:cxn modelId="{ABE58867-D47F-4C3A-9278-CFAF59417D73}" srcId="{78C181A2-21CD-4E2E-AA8E-F83BF3E527E9}" destId="{02941CB2-8E4E-4103-A919-DFC86F40D442}" srcOrd="2" destOrd="0" parTransId="{D57232A6-F861-4E22-B20B-DF8539E35E34}" sibTransId="{E2BD8531-A187-4276-B4FF-BC30BA990E49}"/>
    <dgm:cxn modelId="{7FE495D8-AC3A-41EF-A202-79C48AE2DFC9}" type="presOf" srcId="{78C181A2-21CD-4E2E-AA8E-F83BF3E527E9}" destId="{B7C88F51-956E-4CA2-8833-56C06DBD0F45}" srcOrd="0" destOrd="0" presId="urn:microsoft.com/office/officeart/2005/8/layout/chevron2"/>
    <dgm:cxn modelId="{0543BEE2-8190-49C8-A264-CBE054C1AD04}" type="presOf" srcId="{73AA48BD-0650-4E58-A9A2-8783B8688010}" destId="{072A4AA1-B8C4-43C9-B4C6-A1BB6D07554F}" srcOrd="0" destOrd="0" presId="urn:microsoft.com/office/officeart/2005/8/layout/chevron2"/>
    <dgm:cxn modelId="{417EF3E8-D1E3-4AE0-9898-EAC74CB6C88D}" srcId="{78C181A2-21CD-4E2E-AA8E-F83BF3E527E9}" destId="{1BC405ED-EFA0-4869-8245-6777FA88D9BB}" srcOrd="0" destOrd="0" parTransId="{16029FB3-881A-4F5A-AC73-06E24166EC87}" sibTransId="{634DB774-473F-4D35-B5EC-30B1BA027E82}"/>
    <dgm:cxn modelId="{E0FC845C-B57B-46B9-B4E3-AAF19732C422}" type="presOf" srcId="{DDF1972A-ED12-4C32-B300-C8438783A4D1}" destId="{4DD55732-8CB9-4B39-8FE5-893694178772}" srcOrd="0" destOrd="1" presId="urn:microsoft.com/office/officeart/2005/8/layout/chevron2"/>
    <dgm:cxn modelId="{FD7ED458-72F7-4B0A-8AFA-9A219A552BDD}" srcId="{78C181A2-21CD-4E2E-AA8E-F83BF3E527E9}" destId="{1D502357-D594-43E7-8C51-8617CF8EB6C4}" srcOrd="3" destOrd="0" parTransId="{4D49C8FF-A005-47EA-A7B0-C28126D756F7}" sibTransId="{04F9A635-C4D8-434C-943C-BA101A1CD390}"/>
    <dgm:cxn modelId="{8E68DB23-E08F-40F3-99C3-9E1E2CB9BA0A}" srcId="{1D502357-D594-43E7-8C51-8617CF8EB6C4}" destId="{AD2058D3-A90C-46D6-8908-5C687C845151}" srcOrd="0" destOrd="0" parTransId="{F06B40DA-15EA-4803-B239-3CB91801A817}" sibTransId="{E78B4927-8E63-4DC5-8DDF-C820AA097791}"/>
    <dgm:cxn modelId="{397F3055-C708-4053-80BD-1863DB76FFA0}" type="presOf" srcId="{1BC405ED-EFA0-4869-8245-6777FA88D9BB}" destId="{8280AB8D-B6F4-4F48-8082-E9DCC728886A}" srcOrd="0" destOrd="0" presId="urn:microsoft.com/office/officeart/2005/8/layout/chevron2"/>
    <dgm:cxn modelId="{69E24FB2-F0F2-4106-A507-4DFD9F3E4F19}" type="presOf" srcId="{555E7F16-92AE-4463-9273-B3BA1581B794}" destId="{D38FEFC4-93D1-4CB4-B8C3-3A47FE84DD77}" srcOrd="0" destOrd="0" presId="urn:microsoft.com/office/officeart/2005/8/layout/chevron2"/>
    <dgm:cxn modelId="{30E531DA-8252-417E-8A3E-10D30200FB63}" type="presParOf" srcId="{B7C88F51-956E-4CA2-8833-56C06DBD0F45}" destId="{631BC41D-BAA7-4106-A664-BCFE8AEDC271}" srcOrd="0" destOrd="0" presId="urn:microsoft.com/office/officeart/2005/8/layout/chevron2"/>
    <dgm:cxn modelId="{C0F34D7E-0775-4151-B3E4-39BFB8B14A3F}" type="presParOf" srcId="{631BC41D-BAA7-4106-A664-BCFE8AEDC271}" destId="{8280AB8D-B6F4-4F48-8082-E9DCC728886A}" srcOrd="0" destOrd="0" presId="urn:microsoft.com/office/officeart/2005/8/layout/chevron2"/>
    <dgm:cxn modelId="{FD8E058F-8442-459D-8DFE-2EEA2406FBE8}" type="presParOf" srcId="{631BC41D-BAA7-4106-A664-BCFE8AEDC271}" destId="{98CC7027-CFB2-44AA-AA42-794DCB17D537}" srcOrd="1" destOrd="0" presId="urn:microsoft.com/office/officeart/2005/8/layout/chevron2"/>
    <dgm:cxn modelId="{D78B8609-D81E-40DD-BCD5-59E52B3574C8}" type="presParOf" srcId="{B7C88F51-956E-4CA2-8833-56C06DBD0F45}" destId="{8260ACDB-E2F6-4BE9-9419-7E2DA6B5FED6}" srcOrd="1" destOrd="0" presId="urn:microsoft.com/office/officeart/2005/8/layout/chevron2"/>
    <dgm:cxn modelId="{D63712A1-E81E-4E2A-915B-AC31EF4864D1}" type="presParOf" srcId="{B7C88F51-956E-4CA2-8833-56C06DBD0F45}" destId="{37E28A24-AB93-4065-8AF0-24212D7D59FD}" srcOrd="2" destOrd="0" presId="urn:microsoft.com/office/officeart/2005/8/layout/chevron2"/>
    <dgm:cxn modelId="{D445B30E-8096-48B4-8996-42D32D185321}" type="presParOf" srcId="{37E28A24-AB93-4065-8AF0-24212D7D59FD}" destId="{D38FEFC4-93D1-4CB4-B8C3-3A47FE84DD77}" srcOrd="0" destOrd="0" presId="urn:microsoft.com/office/officeart/2005/8/layout/chevron2"/>
    <dgm:cxn modelId="{A45FE87D-1D31-4FBF-85D2-FBD2389A7140}" type="presParOf" srcId="{37E28A24-AB93-4065-8AF0-24212D7D59FD}" destId="{E9563E06-8E78-4B74-8DFD-F69BDEADE907}" srcOrd="1" destOrd="0" presId="urn:microsoft.com/office/officeart/2005/8/layout/chevron2"/>
    <dgm:cxn modelId="{D075D48A-D89F-4047-B82D-06D8AA8701B6}" type="presParOf" srcId="{B7C88F51-956E-4CA2-8833-56C06DBD0F45}" destId="{258399FE-E6C5-492E-9586-BE269E50385C}" srcOrd="3" destOrd="0" presId="urn:microsoft.com/office/officeart/2005/8/layout/chevron2"/>
    <dgm:cxn modelId="{26A169EF-A18D-4708-BE7F-C0A2D87F0E3A}" type="presParOf" srcId="{B7C88F51-956E-4CA2-8833-56C06DBD0F45}" destId="{BAD04F89-D7CA-46BB-8619-D08AB2889D9C}" srcOrd="4" destOrd="0" presId="urn:microsoft.com/office/officeart/2005/8/layout/chevron2"/>
    <dgm:cxn modelId="{454C1515-2B3F-4C4A-8A72-4E0F21BCF6C3}" type="presParOf" srcId="{BAD04F89-D7CA-46BB-8619-D08AB2889D9C}" destId="{EF9D36C8-89BD-4D2A-877E-F25F32E002C4}" srcOrd="0" destOrd="0" presId="urn:microsoft.com/office/officeart/2005/8/layout/chevron2"/>
    <dgm:cxn modelId="{B9812C99-EE4B-4723-BD25-7C6FDC488E03}" type="presParOf" srcId="{BAD04F89-D7CA-46BB-8619-D08AB2889D9C}" destId="{072A4AA1-B8C4-43C9-B4C6-A1BB6D07554F}" srcOrd="1" destOrd="0" presId="urn:microsoft.com/office/officeart/2005/8/layout/chevron2"/>
    <dgm:cxn modelId="{91D35156-FCA0-4D20-B6E0-02FF7C1EACE7}" type="presParOf" srcId="{B7C88F51-956E-4CA2-8833-56C06DBD0F45}" destId="{C989A16D-E904-4411-A8F2-431DAEC81010}" srcOrd="5" destOrd="0" presId="urn:microsoft.com/office/officeart/2005/8/layout/chevron2"/>
    <dgm:cxn modelId="{6F1BCE9D-63AD-4CC9-A24D-F3C3160C1F73}" type="presParOf" srcId="{B7C88F51-956E-4CA2-8833-56C06DBD0F45}" destId="{2E56B9BE-703C-40C0-9122-F7F2F12C70C3}" srcOrd="6" destOrd="0" presId="urn:microsoft.com/office/officeart/2005/8/layout/chevron2"/>
    <dgm:cxn modelId="{E768C5E4-B20F-4664-80D1-459F78578AAA}" type="presParOf" srcId="{2E56B9BE-703C-40C0-9122-F7F2F12C70C3}" destId="{CB785915-9B97-463E-BCFC-A983AB97D4FA}" srcOrd="0" destOrd="0" presId="urn:microsoft.com/office/officeart/2005/8/layout/chevron2"/>
    <dgm:cxn modelId="{1D556602-06A1-4C82-99B8-0A8B7AB5FA59}" type="presParOf" srcId="{2E56B9BE-703C-40C0-9122-F7F2F12C70C3}" destId="{4DD55732-8CB9-4B39-8FE5-89369417877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FABD5F9-C404-423E-8A6D-44AD997DADB2}"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PH"/>
        </a:p>
      </dgm:t>
    </dgm:pt>
    <dgm:pt modelId="{19ECB0F1-4A53-48C7-B47D-4508B8CEF96B}">
      <dgm:prSet phldrT="[Text]" custT="1"/>
      <dgm:spPr/>
      <dgm:t>
        <a:bodyPr/>
        <a:lstStyle/>
        <a:p>
          <a:r>
            <a:rPr lang="en-PH" sz="2400" b="1" dirty="0" smtClean="0"/>
            <a:t>Public Private Partnerships</a:t>
          </a:r>
          <a:endParaRPr lang="en-PH" sz="2400" b="1" dirty="0"/>
        </a:p>
      </dgm:t>
    </dgm:pt>
    <dgm:pt modelId="{A7D3A618-E21C-4E03-A64F-322629E875C1}" type="parTrans" cxnId="{C551C300-BE12-433F-B09B-038EA99216B1}">
      <dgm:prSet/>
      <dgm:spPr/>
      <dgm:t>
        <a:bodyPr/>
        <a:lstStyle/>
        <a:p>
          <a:endParaRPr lang="en-PH"/>
        </a:p>
      </dgm:t>
    </dgm:pt>
    <dgm:pt modelId="{17C5B158-FC02-413D-A11E-9D3B16666351}" type="sibTrans" cxnId="{C551C300-BE12-433F-B09B-038EA99216B1}">
      <dgm:prSet/>
      <dgm:spPr/>
      <dgm:t>
        <a:bodyPr/>
        <a:lstStyle/>
        <a:p>
          <a:endParaRPr lang="en-PH"/>
        </a:p>
      </dgm:t>
    </dgm:pt>
    <dgm:pt modelId="{C320BEDB-4DDA-482D-83BF-AAE12AF0946B}">
      <dgm:prSet phldrT="[Text]" custT="1"/>
      <dgm:spPr/>
      <dgm:t>
        <a:bodyPr/>
        <a:lstStyle/>
        <a:p>
          <a:r>
            <a:rPr lang="en-PH" sz="2400" b="1" dirty="0" smtClean="0"/>
            <a:t>Healthcare</a:t>
          </a:r>
          <a:r>
            <a:rPr lang="en-PH" sz="2400" b="1" baseline="0" dirty="0" smtClean="0"/>
            <a:t> BPO industry</a:t>
          </a:r>
          <a:endParaRPr lang="en-PH" sz="2400" b="1" dirty="0"/>
        </a:p>
      </dgm:t>
    </dgm:pt>
    <dgm:pt modelId="{20569CA8-5575-45A5-83FD-9977EF38A952}" type="parTrans" cxnId="{681D7229-2C4D-43E0-BC10-312DAAF27FB0}">
      <dgm:prSet/>
      <dgm:spPr/>
      <dgm:t>
        <a:bodyPr/>
        <a:lstStyle/>
        <a:p>
          <a:endParaRPr lang="en-PH"/>
        </a:p>
      </dgm:t>
    </dgm:pt>
    <dgm:pt modelId="{ABBA7633-127A-4D89-ADAC-F8442B74A85A}" type="sibTrans" cxnId="{681D7229-2C4D-43E0-BC10-312DAAF27FB0}">
      <dgm:prSet/>
      <dgm:spPr/>
      <dgm:t>
        <a:bodyPr/>
        <a:lstStyle/>
        <a:p>
          <a:endParaRPr lang="en-PH"/>
        </a:p>
      </dgm:t>
    </dgm:pt>
    <dgm:pt modelId="{32E38501-D984-40C8-BF73-844A777D5FC1}">
      <dgm:prSet phldrT="[Text]" custT="1"/>
      <dgm:spPr/>
      <dgm:t>
        <a:bodyPr/>
        <a:lstStyle/>
        <a:p>
          <a:r>
            <a:rPr lang="en-PH" sz="2400" b="1" baseline="0" dirty="0" smtClean="0"/>
            <a:t>Software and Technology</a:t>
          </a:r>
          <a:endParaRPr lang="en-PH" sz="2400" b="1" dirty="0"/>
        </a:p>
      </dgm:t>
    </dgm:pt>
    <dgm:pt modelId="{B8A5CB0F-95A0-43A2-B82E-D7A36E0F0C99}" type="parTrans" cxnId="{31C2F2BB-4798-481B-9A50-041E67FF9AEC}">
      <dgm:prSet/>
      <dgm:spPr/>
      <dgm:t>
        <a:bodyPr/>
        <a:lstStyle/>
        <a:p>
          <a:endParaRPr lang="en-PH"/>
        </a:p>
      </dgm:t>
    </dgm:pt>
    <dgm:pt modelId="{7D8D3E5E-EB9F-43A2-9787-025BC3DA7472}" type="sibTrans" cxnId="{31C2F2BB-4798-481B-9A50-041E67FF9AEC}">
      <dgm:prSet/>
      <dgm:spPr/>
      <dgm:t>
        <a:bodyPr/>
        <a:lstStyle/>
        <a:p>
          <a:endParaRPr lang="en-PH"/>
        </a:p>
      </dgm:t>
    </dgm:pt>
    <dgm:pt modelId="{D2F4746D-C610-4FD5-9753-39417FD62B38}">
      <dgm:prSet phldrT="[Text]" custT="1"/>
      <dgm:spPr/>
      <dgm:t>
        <a:bodyPr/>
        <a:lstStyle/>
        <a:p>
          <a:r>
            <a:rPr lang="en-PH" sz="2400" b="1" dirty="0" err="1" smtClean="0"/>
            <a:t>Sviluppo</a:t>
          </a:r>
          <a:r>
            <a:rPr lang="en-PH" sz="2400" b="1" dirty="0" smtClean="0"/>
            <a:t> </a:t>
          </a:r>
          <a:r>
            <a:rPr lang="en-PH" sz="2400" b="1" dirty="0" err="1" smtClean="0"/>
            <a:t>strutture</a:t>
          </a:r>
          <a:r>
            <a:rPr lang="en-PH" sz="2400" b="1" dirty="0" smtClean="0"/>
            <a:t> di </a:t>
          </a:r>
          <a:r>
            <a:rPr lang="en-PH" sz="2400" b="1" dirty="0" err="1" smtClean="0"/>
            <a:t>assistenza</a:t>
          </a:r>
          <a:r>
            <a:rPr lang="en-PH" sz="2400" b="1" dirty="0" smtClean="0"/>
            <a:t> sanitaria </a:t>
          </a:r>
          <a:r>
            <a:rPr lang="en-PH" sz="2400" b="1" dirty="0" err="1" smtClean="0"/>
            <a:t>privata</a:t>
          </a:r>
          <a:endParaRPr lang="en-PH" sz="2400" b="1" dirty="0"/>
        </a:p>
      </dgm:t>
    </dgm:pt>
    <dgm:pt modelId="{4858679F-459C-492E-AC4B-428FAB250B2F}" type="parTrans" cxnId="{B40AAB29-9EDC-4383-8AC7-776559866462}">
      <dgm:prSet/>
      <dgm:spPr/>
      <dgm:t>
        <a:bodyPr/>
        <a:lstStyle/>
        <a:p>
          <a:endParaRPr lang="en-PH"/>
        </a:p>
      </dgm:t>
    </dgm:pt>
    <dgm:pt modelId="{212C4C26-1C22-43F4-BDEB-6167B893AE3E}" type="sibTrans" cxnId="{B40AAB29-9EDC-4383-8AC7-776559866462}">
      <dgm:prSet/>
      <dgm:spPr/>
      <dgm:t>
        <a:bodyPr/>
        <a:lstStyle/>
        <a:p>
          <a:endParaRPr lang="en-PH"/>
        </a:p>
      </dgm:t>
    </dgm:pt>
    <dgm:pt modelId="{75DEC199-E01C-46AC-8B9B-911D3434761D}">
      <dgm:prSet phldrT="[Text]" custT="1"/>
      <dgm:spPr/>
      <dgm:t>
        <a:bodyPr/>
        <a:lstStyle/>
        <a:p>
          <a:r>
            <a:rPr lang="en-PH" sz="2400" b="1" dirty="0" smtClean="0"/>
            <a:t>Le </a:t>
          </a:r>
          <a:r>
            <a:rPr lang="en-PH" sz="2400" b="1" dirty="0" err="1" smtClean="0"/>
            <a:t>Filippine</a:t>
          </a:r>
          <a:r>
            <a:rPr lang="en-PH" sz="2400" b="1" dirty="0" smtClean="0"/>
            <a:t> </a:t>
          </a:r>
          <a:r>
            <a:rPr lang="en-PH" sz="2400" b="1" dirty="0" err="1" smtClean="0"/>
            <a:t>esportano</a:t>
          </a:r>
          <a:r>
            <a:rPr lang="en-PH" sz="2400" b="1" dirty="0" smtClean="0"/>
            <a:t> </a:t>
          </a:r>
          <a:r>
            <a:rPr lang="en-PH" sz="2400" b="1" dirty="0" err="1" smtClean="0"/>
            <a:t>personale</a:t>
          </a:r>
          <a:r>
            <a:rPr lang="en-PH" sz="2400" b="1" dirty="0" smtClean="0"/>
            <a:t> </a:t>
          </a:r>
          <a:r>
            <a:rPr lang="en-PH" sz="2400" b="1" dirty="0" err="1" smtClean="0"/>
            <a:t>specializzato</a:t>
          </a:r>
          <a:endParaRPr lang="en-PH" sz="2400" b="1" dirty="0"/>
        </a:p>
      </dgm:t>
    </dgm:pt>
    <dgm:pt modelId="{5879B9FF-2532-4537-AC54-D5E7B5BE13E0}" type="parTrans" cxnId="{711FB50C-1FF1-450F-83F3-438464710A8C}">
      <dgm:prSet/>
      <dgm:spPr/>
      <dgm:t>
        <a:bodyPr/>
        <a:lstStyle/>
        <a:p>
          <a:endParaRPr lang="en-PH"/>
        </a:p>
      </dgm:t>
    </dgm:pt>
    <dgm:pt modelId="{737E6D7F-A91B-4155-A9E4-055E45B1DCAA}" type="sibTrans" cxnId="{711FB50C-1FF1-450F-83F3-438464710A8C}">
      <dgm:prSet/>
      <dgm:spPr/>
      <dgm:t>
        <a:bodyPr/>
        <a:lstStyle/>
        <a:p>
          <a:endParaRPr lang="en-PH"/>
        </a:p>
      </dgm:t>
    </dgm:pt>
    <dgm:pt modelId="{F6E96CD3-C252-4B9E-8524-9DB81B33D718}" type="pres">
      <dgm:prSet presAssocID="{DFABD5F9-C404-423E-8A6D-44AD997DADB2}" presName="compositeShape" presStyleCnt="0">
        <dgm:presLayoutVars>
          <dgm:dir/>
          <dgm:resizeHandles/>
        </dgm:presLayoutVars>
      </dgm:prSet>
      <dgm:spPr/>
      <dgm:t>
        <a:bodyPr/>
        <a:lstStyle/>
        <a:p>
          <a:endParaRPr lang="en-PH"/>
        </a:p>
      </dgm:t>
    </dgm:pt>
    <dgm:pt modelId="{E95B3143-DB0D-43DB-A6A1-480B1B473CB4}" type="pres">
      <dgm:prSet presAssocID="{DFABD5F9-C404-423E-8A6D-44AD997DADB2}" presName="pyramid" presStyleLbl="node1" presStyleIdx="0" presStyleCnt="1"/>
      <dgm:spPr>
        <a:blipFill rotWithShape="0">
          <a:blip xmlns:r="http://schemas.openxmlformats.org/officeDocument/2006/relationships" r:embed="rId1"/>
          <a:stretch>
            <a:fillRect/>
          </a:stretch>
        </a:blipFill>
      </dgm:spPr>
    </dgm:pt>
    <dgm:pt modelId="{97C28FD5-3425-4F20-AB66-C6BA63448D61}" type="pres">
      <dgm:prSet presAssocID="{DFABD5F9-C404-423E-8A6D-44AD997DADB2}" presName="theList" presStyleCnt="0"/>
      <dgm:spPr/>
    </dgm:pt>
    <dgm:pt modelId="{B66D6443-E1B0-4465-9FB1-B9AADFBCA58C}" type="pres">
      <dgm:prSet presAssocID="{19ECB0F1-4A53-48C7-B47D-4508B8CEF96B}" presName="aNode" presStyleLbl="fgAcc1" presStyleIdx="0" presStyleCnt="5" custScaleX="91025" custScaleY="158351" custLinFactY="-13617" custLinFactNeighborX="4720" custLinFactNeighborY="-100000">
        <dgm:presLayoutVars>
          <dgm:bulletEnabled val="1"/>
        </dgm:presLayoutVars>
      </dgm:prSet>
      <dgm:spPr/>
      <dgm:t>
        <a:bodyPr/>
        <a:lstStyle/>
        <a:p>
          <a:endParaRPr lang="en-PH"/>
        </a:p>
      </dgm:t>
    </dgm:pt>
    <dgm:pt modelId="{3EFB4866-F62A-4FFC-A79A-2919217A9F05}" type="pres">
      <dgm:prSet presAssocID="{19ECB0F1-4A53-48C7-B47D-4508B8CEF96B}" presName="aSpace" presStyleCnt="0"/>
      <dgm:spPr/>
    </dgm:pt>
    <dgm:pt modelId="{82497FA9-98CF-47CB-99F2-CCD41C8EC843}" type="pres">
      <dgm:prSet presAssocID="{C320BEDB-4DDA-482D-83BF-AAE12AF0946B}" presName="aNode" presStyleLbl="fgAcc1" presStyleIdx="1" presStyleCnt="5" custScaleX="104313" custScaleY="161280" custLinFactNeighborX="7284" custLinFactNeighborY="9444">
        <dgm:presLayoutVars>
          <dgm:bulletEnabled val="1"/>
        </dgm:presLayoutVars>
      </dgm:prSet>
      <dgm:spPr/>
      <dgm:t>
        <a:bodyPr/>
        <a:lstStyle/>
        <a:p>
          <a:endParaRPr lang="en-PH"/>
        </a:p>
      </dgm:t>
    </dgm:pt>
    <dgm:pt modelId="{E3B75029-5932-4321-B92E-410414E92CBA}" type="pres">
      <dgm:prSet presAssocID="{C320BEDB-4DDA-482D-83BF-AAE12AF0946B}" presName="aSpace" presStyleCnt="0"/>
      <dgm:spPr/>
    </dgm:pt>
    <dgm:pt modelId="{04EE2000-9979-4428-BCAD-CBBEE2FFC21C}" type="pres">
      <dgm:prSet presAssocID="{32E38501-D984-40C8-BF73-844A777D5FC1}" presName="aNode" presStyleLbl="fgAcc1" presStyleIdx="2" presStyleCnt="5" custScaleX="132751" custScaleY="159106" custLinFactY="195993" custLinFactNeighborX="6935" custLinFactNeighborY="200000">
        <dgm:presLayoutVars>
          <dgm:bulletEnabled val="1"/>
        </dgm:presLayoutVars>
      </dgm:prSet>
      <dgm:spPr/>
      <dgm:t>
        <a:bodyPr/>
        <a:lstStyle/>
        <a:p>
          <a:endParaRPr lang="en-PH"/>
        </a:p>
      </dgm:t>
    </dgm:pt>
    <dgm:pt modelId="{93B8C3FA-66E6-492F-806E-F1284D595402}" type="pres">
      <dgm:prSet presAssocID="{32E38501-D984-40C8-BF73-844A777D5FC1}" presName="aSpace" presStyleCnt="0"/>
      <dgm:spPr/>
    </dgm:pt>
    <dgm:pt modelId="{F16D0B8B-9821-447E-8BFA-324BDB467250}" type="pres">
      <dgm:prSet presAssocID="{D2F4746D-C610-4FD5-9753-39417FD62B38}" presName="aNode" presStyleLbl="fgAcc1" presStyleIdx="3" presStyleCnt="5" custScaleX="113987" custScaleY="165306" custLinFactY="-119288" custLinFactNeighborX="6877" custLinFactNeighborY="-200000">
        <dgm:presLayoutVars>
          <dgm:bulletEnabled val="1"/>
        </dgm:presLayoutVars>
      </dgm:prSet>
      <dgm:spPr/>
      <dgm:t>
        <a:bodyPr/>
        <a:lstStyle/>
        <a:p>
          <a:endParaRPr lang="en-PH"/>
        </a:p>
      </dgm:t>
    </dgm:pt>
    <dgm:pt modelId="{91523902-01D2-4231-A226-C40624ECC217}" type="pres">
      <dgm:prSet presAssocID="{D2F4746D-C610-4FD5-9753-39417FD62B38}" presName="aSpace" presStyleCnt="0"/>
      <dgm:spPr/>
    </dgm:pt>
    <dgm:pt modelId="{082E6A79-5E55-4279-B90C-8724CEEDB4D3}" type="pres">
      <dgm:prSet presAssocID="{75DEC199-E01C-46AC-8B9B-911D3434761D}" presName="aNode" presStyleLbl="fgAcc1" presStyleIdx="4" presStyleCnt="5" custScaleX="155944" custScaleY="150061" custLinFactY="49063" custLinFactNeighborX="9207" custLinFactNeighborY="100000">
        <dgm:presLayoutVars>
          <dgm:bulletEnabled val="1"/>
        </dgm:presLayoutVars>
      </dgm:prSet>
      <dgm:spPr/>
      <dgm:t>
        <a:bodyPr/>
        <a:lstStyle/>
        <a:p>
          <a:endParaRPr lang="en-PH"/>
        </a:p>
      </dgm:t>
    </dgm:pt>
    <dgm:pt modelId="{18A6F819-8346-4083-B955-680971F74F09}" type="pres">
      <dgm:prSet presAssocID="{75DEC199-E01C-46AC-8B9B-911D3434761D}" presName="aSpace" presStyleCnt="0"/>
      <dgm:spPr/>
    </dgm:pt>
  </dgm:ptLst>
  <dgm:cxnLst>
    <dgm:cxn modelId="{681D7229-2C4D-43E0-BC10-312DAAF27FB0}" srcId="{DFABD5F9-C404-423E-8A6D-44AD997DADB2}" destId="{C320BEDB-4DDA-482D-83BF-AAE12AF0946B}" srcOrd="1" destOrd="0" parTransId="{20569CA8-5575-45A5-83FD-9977EF38A952}" sibTransId="{ABBA7633-127A-4D89-ADAC-F8442B74A85A}"/>
    <dgm:cxn modelId="{31C2F2BB-4798-481B-9A50-041E67FF9AEC}" srcId="{DFABD5F9-C404-423E-8A6D-44AD997DADB2}" destId="{32E38501-D984-40C8-BF73-844A777D5FC1}" srcOrd="2" destOrd="0" parTransId="{B8A5CB0F-95A0-43A2-B82E-D7A36E0F0C99}" sibTransId="{7D8D3E5E-EB9F-43A2-9787-025BC3DA7472}"/>
    <dgm:cxn modelId="{1AB2A3B2-D467-4227-9C79-6C9BD2D2EB6E}" type="presOf" srcId="{D2F4746D-C610-4FD5-9753-39417FD62B38}" destId="{F16D0B8B-9821-447E-8BFA-324BDB467250}" srcOrd="0" destOrd="0" presId="urn:microsoft.com/office/officeart/2005/8/layout/pyramid2"/>
    <dgm:cxn modelId="{B5A2CD94-6086-4287-BA42-F4C52AEF715C}" type="presOf" srcId="{DFABD5F9-C404-423E-8A6D-44AD997DADB2}" destId="{F6E96CD3-C252-4B9E-8524-9DB81B33D718}" srcOrd="0" destOrd="0" presId="urn:microsoft.com/office/officeart/2005/8/layout/pyramid2"/>
    <dgm:cxn modelId="{B40AAB29-9EDC-4383-8AC7-776559866462}" srcId="{DFABD5F9-C404-423E-8A6D-44AD997DADB2}" destId="{D2F4746D-C610-4FD5-9753-39417FD62B38}" srcOrd="3" destOrd="0" parTransId="{4858679F-459C-492E-AC4B-428FAB250B2F}" sibTransId="{212C4C26-1C22-43F4-BDEB-6167B893AE3E}"/>
    <dgm:cxn modelId="{9E8C0A8E-E042-4AC5-9B5F-18953FE624B8}" type="presOf" srcId="{32E38501-D984-40C8-BF73-844A777D5FC1}" destId="{04EE2000-9979-4428-BCAD-CBBEE2FFC21C}" srcOrd="0" destOrd="0" presId="urn:microsoft.com/office/officeart/2005/8/layout/pyramid2"/>
    <dgm:cxn modelId="{E2DE3A20-B4F7-449F-B2B4-939C681652B6}" type="presOf" srcId="{C320BEDB-4DDA-482D-83BF-AAE12AF0946B}" destId="{82497FA9-98CF-47CB-99F2-CCD41C8EC843}" srcOrd="0" destOrd="0" presId="urn:microsoft.com/office/officeart/2005/8/layout/pyramid2"/>
    <dgm:cxn modelId="{9B9E233E-5101-42C5-AD05-43808059B4F1}" type="presOf" srcId="{75DEC199-E01C-46AC-8B9B-911D3434761D}" destId="{082E6A79-5E55-4279-B90C-8724CEEDB4D3}" srcOrd="0" destOrd="0" presId="urn:microsoft.com/office/officeart/2005/8/layout/pyramid2"/>
    <dgm:cxn modelId="{711FB50C-1FF1-450F-83F3-438464710A8C}" srcId="{DFABD5F9-C404-423E-8A6D-44AD997DADB2}" destId="{75DEC199-E01C-46AC-8B9B-911D3434761D}" srcOrd="4" destOrd="0" parTransId="{5879B9FF-2532-4537-AC54-D5E7B5BE13E0}" sibTransId="{737E6D7F-A91B-4155-A9E4-055E45B1DCAA}"/>
    <dgm:cxn modelId="{5FD4E817-EA7A-4349-AAAB-4B30AFD2DB65}" type="presOf" srcId="{19ECB0F1-4A53-48C7-B47D-4508B8CEF96B}" destId="{B66D6443-E1B0-4465-9FB1-B9AADFBCA58C}" srcOrd="0" destOrd="0" presId="urn:microsoft.com/office/officeart/2005/8/layout/pyramid2"/>
    <dgm:cxn modelId="{C551C300-BE12-433F-B09B-038EA99216B1}" srcId="{DFABD5F9-C404-423E-8A6D-44AD997DADB2}" destId="{19ECB0F1-4A53-48C7-B47D-4508B8CEF96B}" srcOrd="0" destOrd="0" parTransId="{A7D3A618-E21C-4E03-A64F-322629E875C1}" sibTransId="{17C5B158-FC02-413D-A11E-9D3B16666351}"/>
    <dgm:cxn modelId="{39E79DD2-EC06-4EDC-9F03-C6310C57281A}" type="presParOf" srcId="{F6E96CD3-C252-4B9E-8524-9DB81B33D718}" destId="{E95B3143-DB0D-43DB-A6A1-480B1B473CB4}" srcOrd="0" destOrd="0" presId="urn:microsoft.com/office/officeart/2005/8/layout/pyramid2"/>
    <dgm:cxn modelId="{B4564B19-8F6F-443E-98C4-9C1BB402FFB1}" type="presParOf" srcId="{F6E96CD3-C252-4B9E-8524-9DB81B33D718}" destId="{97C28FD5-3425-4F20-AB66-C6BA63448D61}" srcOrd="1" destOrd="0" presId="urn:microsoft.com/office/officeart/2005/8/layout/pyramid2"/>
    <dgm:cxn modelId="{62A35F56-FC08-4690-A0F7-755DE1C85B37}" type="presParOf" srcId="{97C28FD5-3425-4F20-AB66-C6BA63448D61}" destId="{B66D6443-E1B0-4465-9FB1-B9AADFBCA58C}" srcOrd="0" destOrd="0" presId="urn:microsoft.com/office/officeart/2005/8/layout/pyramid2"/>
    <dgm:cxn modelId="{ED48D83D-4032-4134-A57D-670BB1D4F2C3}" type="presParOf" srcId="{97C28FD5-3425-4F20-AB66-C6BA63448D61}" destId="{3EFB4866-F62A-4FFC-A79A-2919217A9F05}" srcOrd="1" destOrd="0" presId="urn:microsoft.com/office/officeart/2005/8/layout/pyramid2"/>
    <dgm:cxn modelId="{D992C9BE-9351-4FE2-B803-A33F49BBF383}" type="presParOf" srcId="{97C28FD5-3425-4F20-AB66-C6BA63448D61}" destId="{82497FA9-98CF-47CB-99F2-CCD41C8EC843}" srcOrd="2" destOrd="0" presId="urn:microsoft.com/office/officeart/2005/8/layout/pyramid2"/>
    <dgm:cxn modelId="{A0F9E863-BD88-43DF-B4B9-52ACFEBF5B37}" type="presParOf" srcId="{97C28FD5-3425-4F20-AB66-C6BA63448D61}" destId="{E3B75029-5932-4321-B92E-410414E92CBA}" srcOrd="3" destOrd="0" presId="urn:microsoft.com/office/officeart/2005/8/layout/pyramid2"/>
    <dgm:cxn modelId="{0E43C3F5-8D20-45FF-8ED2-0B5F0F8F5E33}" type="presParOf" srcId="{97C28FD5-3425-4F20-AB66-C6BA63448D61}" destId="{04EE2000-9979-4428-BCAD-CBBEE2FFC21C}" srcOrd="4" destOrd="0" presId="urn:microsoft.com/office/officeart/2005/8/layout/pyramid2"/>
    <dgm:cxn modelId="{2A8BE4E4-4FBF-4AF2-A4E2-BB3AF66A2134}" type="presParOf" srcId="{97C28FD5-3425-4F20-AB66-C6BA63448D61}" destId="{93B8C3FA-66E6-492F-806E-F1284D595402}" srcOrd="5" destOrd="0" presId="urn:microsoft.com/office/officeart/2005/8/layout/pyramid2"/>
    <dgm:cxn modelId="{5DD15948-E628-4712-B5BB-C7834DC41546}" type="presParOf" srcId="{97C28FD5-3425-4F20-AB66-C6BA63448D61}" destId="{F16D0B8B-9821-447E-8BFA-324BDB467250}" srcOrd="6" destOrd="0" presId="urn:microsoft.com/office/officeart/2005/8/layout/pyramid2"/>
    <dgm:cxn modelId="{1627EA38-4254-4F17-931A-3563D8783F42}" type="presParOf" srcId="{97C28FD5-3425-4F20-AB66-C6BA63448D61}" destId="{91523902-01D2-4231-A226-C40624ECC217}" srcOrd="7" destOrd="0" presId="urn:microsoft.com/office/officeart/2005/8/layout/pyramid2"/>
    <dgm:cxn modelId="{5D57D869-A99E-4CF5-83D3-476878B33A6D}" type="presParOf" srcId="{97C28FD5-3425-4F20-AB66-C6BA63448D61}" destId="{082E6A79-5E55-4279-B90C-8724CEEDB4D3}" srcOrd="8" destOrd="0" presId="urn:microsoft.com/office/officeart/2005/8/layout/pyramid2"/>
    <dgm:cxn modelId="{F29BE3FB-6F9B-4D09-9B67-F775163218C0}" type="presParOf" srcId="{97C28FD5-3425-4F20-AB66-C6BA63448D61}" destId="{18A6F819-8346-4083-B955-680971F74F09}"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1873AF-A623-4AC1-99AF-7ADE8B4D890D}" type="doc">
      <dgm:prSet loTypeId="urn:microsoft.com/office/officeart/2009/3/layout/OpposingIdeas" loCatId="relationship" qsTypeId="urn:microsoft.com/office/officeart/2005/8/quickstyle/simple1" qsCatId="simple" csTypeId="urn:microsoft.com/office/officeart/2005/8/colors/colorful3" csCatId="colorful" phldr="1"/>
      <dgm:spPr/>
      <dgm:t>
        <a:bodyPr/>
        <a:lstStyle/>
        <a:p>
          <a:endParaRPr lang="en-PH"/>
        </a:p>
      </dgm:t>
    </dgm:pt>
    <dgm:pt modelId="{EA1151BA-9806-4ECB-94C8-B0DC880FA5E5}">
      <dgm:prSet phldrT="[Text]"/>
      <dgm:spPr>
        <a:solidFill>
          <a:schemeClr val="tx2">
            <a:lumMod val="60000"/>
            <a:lumOff val="40000"/>
          </a:schemeClr>
        </a:solidFill>
      </dgm:spPr>
      <dgm:t>
        <a:bodyPr/>
        <a:lstStyle/>
        <a:p>
          <a:r>
            <a:rPr lang="en-PH" b="1" dirty="0" err="1" smtClean="0">
              <a:solidFill>
                <a:schemeClr val="bg1"/>
              </a:solidFill>
            </a:rPr>
            <a:t>Esportazioni</a:t>
          </a:r>
          <a:r>
            <a:rPr lang="en-PH" b="1" dirty="0" smtClean="0">
              <a:solidFill>
                <a:schemeClr val="bg1"/>
              </a:solidFill>
            </a:rPr>
            <a:t> UE</a:t>
          </a:r>
          <a:endParaRPr lang="en-PH" b="1" dirty="0">
            <a:solidFill>
              <a:schemeClr val="bg1"/>
            </a:solidFill>
          </a:endParaRPr>
        </a:p>
      </dgm:t>
    </dgm:pt>
    <dgm:pt modelId="{BB335C9A-5E7A-4A54-91C0-872E71607A80}" type="parTrans" cxnId="{F3A4B7FB-C7B1-4337-ABF6-C517111609AB}">
      <dgm:prSet/>
      <dgm:spPr/>
      <dgm:t>
        <a:bodyPr/>
        <a:lstStyle/>
        <a:p>
          <a:endParaRPr lang="en-PH"/>
        </a:p>
      </dgm:t>
    </dgm:pt>
    <dgm:pt modelId="{0F994557-F129-4508-A1BD-83F4B69DA660}" type="sibTrans" cxnId="{F3A4B7FB-C7B1-4337-ABF6-C517111609AB}">
      <dgm:prSet/>
      <dgm:spPr/>
      <dgm:t>
        <a:bodyPr/>
        <a:lstStyle/>
        <a:p>
          <a:endParaRPr lang="en-PH"/>
        </a:p>
      </dgm:t>
    </dgm:pt>
    <dgm:pt modelId="{3435410E-CE44-4542-9CF6-280E1657CF0E}">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400" b="1" dirty="0" err="1" smtClean="0">
              <a:solidFill>
                <a:schemeClr val="bg1"/>
              </a:solidFill>
            </a:rPr>
            <a:t>Beni</a:t>
          </a:r>
          <a:endParaRPr lang="en-PH" sz="2400" b="1" dirty="0" smtClean="0">
            <a:solidFill>
              <a:schemeClr val="bg1"/>
            </a:solidFill>
          </a:endParaRPr>
        </a:p>
        <a:p>
          <a:pPr marL="0" marR="0" indent="0" defTabSz="914400" eaLnBrk="1" fontAlgn="auto" latinLnBrk="0" hangingPunct="1">
            <a:lnSpc>
              <a:spcPct val="100000"/>
            </a:lnSpc>
            <a:spcBef>
              <a:spcPts val="0"/>
            </a:spcBef>
            <a:spcAft>
              <a:spcPts val="0"/>
            </a:spcAft>
            <a:buClrTx/>
            <a:buSzTx/>
            <a:buFontTx/>
            <a:buNone/>
            <a:tabLst/>
            <a:defRPr/>
          </a:pPr>
          <a:r>
            <a:rPr lang="en-PH" sz="2400" b="0" dirty="0" smtClean="0">
              <a:solidFill>
                <a:schemeClr val="bg1"/>
              </a:solidFill>
            </a:rPr>
            <a:t>6.8 </a:t>
          </a:r>
          <a:r>
            <a:rPr lang="en-PH" sz="2400" b="0" dirty="0" err="1" smtClean="0">
              <a:solidFill>
                <a:schemeClr val="bg1"/>
              </a:solidFill>
            </a:rPr>
            <a:t>Miliardi</a:t>
          </a:r>
          <a:r>
            <a:rPr lang="en-PH" sz="2400" b="0" dirty="0" smtClean="0">
              <a:solidFill>
                <a:schemeClr val="bg1"/>
              </a:solidFill>
            </a:rPr>
            <a:t> di EURO </a:t>
          </a:r>
          <a:r>
            <a:rPr lang="en-PH" sz="2400" b="0" dirty="0" err="1" smtClean="0">
              <a:solidFill>
                <a:schemeClr val="bg1"/>
              </a:solidFill>
            </a:rPr>
            <a:t>nel</a:t>
          </a:r>
          <a:r>
            <a:rPr lang="en-PH" sz="2400" b="0" dirty="0" smtClean="0">
              <a:solidFill>
                <a:schemeClr val="bg1"/>
              </a:solidFill>
            </a:rPr>
            <a:t> 2014 </a:t>
          </a:r>
          <a:r>
            <a:rPr lang="en-PH" sz="2400" dirty="0" smtClean="0">
              <a:solidFill>
                <a:schemeClr val="bg1"/>
              </a:solidFill>
              <a:latin typeface="Calibri" panose="020F0502020204030204" pitchFamily="34" charset="0"/>
            </a:rPr>
            <a:t>(+19.3% </a:t>
          </a:r>
          <a:r>
            <a:rPr lang="en-PH" sz="2400" dirty="0" err="1" smtClean="0">
              <a:solidFill>
                <a:schemeClr val="bg1"/>
              </a:solidFill>
              <a:latin typeface="Calibri" panose="020F0502020204030204" pitchFamily="34" charset="0"/>
            </a:rPr>
            <a:t>rispetto</a:t>
          </a:r>
          <a:r>
            <a:rPr lang="en-PH" sz="2400" dirty="0" smtClean="0">
              <a:solidFill>
                <a:schemeClr val="bg1"/>
              </a:solidFill>
              <a:latin typeface="Calibri" panose="020F0502020204030204" pitchFamily="34" charset="0"/>
            </a:rPr>
            <a:t> al 2013)</a:t>
          </a:r>
        </a:p>
        <a:p>
          <a:pPr marL="0" marR="0" indent="0" defTabSz="914400" eaLnBrk="1" fontAlgn="auto" latinLnBrk="0" hangingPunct="1">
            <a:lnSpc>
              <a:spcPct val="100000"/>
            </a:lnSpc>
            <a:spcBef>
              <a:spcPts val="0"/>
            </a:spcBef>
            <a:spcAft>
              <a:spcPts val="0"/>
            </a:spcAft>
            <a:buClrTx/>
            <a:buSzTx/>
            <a:buFontTx/>
            <a:buNone/>
            <a:tabLst/>
            <a:defRPr/>
          </a:pPr>
          <a:endParaRPr lang="en-PH" sz="2400" dirty="0" smtClean="0">
            <a:solidFill>
              <a:schemeClr val="bg1"/>
            </a:solidFill>
          </a:endParaRPr>
        </a:p>
        <a:p>
          <a:pPr defTabSz="1244600">
            <a:lnSpc>
              <a:spcPct val="90000"/>
            </a:lnSpc>
            <a:spcBef>
              <a:spcPct val="0"/>
            </a:spcBef>
            <a:spcAft>
              <a:spcPct val="35000"/>
            </a:spcAft>
          </a:pPr>
          <a:r>
            <a:rPr lang="en-PH" sz="2400" b="1" dirty="0" err="1" smtClean="0">
              <a:solidFill>
                <a:schemeClr val="bg1"/>
              </a:solidFill>
            </a:rPr>
            <a:t>Servizi</a:t>
          </a:r>
          <a:r>
            <a:rPr lang="en-PH" sz="2400" b="1" dirty="0" smtClean="0">
              <a:solidFill>
                <a:schemeClr val="bg1"/>
              </a:solidFill>
            </a:rPr>
            <a:t/>
          </a:r>
          <a:br>
            <a:rPr lang="en-PH" sz="2400" b="1" dirty="0" smtClean="0">
              <a:solidFill>
                <a:schemeClr val="bg1"/>
              </a:solidFill>
            </a:rPr>
          </a:br>
          <a:r>
            <a:rPr lang="en-PH" sz="2400" dirty="0" smtClean="0">
              <a:solidFill>
                <a:schemeClr val="bg1"/>
              </a:solidFill>
              <a:latin typeface="Calibri" panose="020F0502020204030204" pitchFamily="34" charset="0"/>
            </a:rPr>
            <a:t>1.4 </a:t>
          </a:r>
          <a:r>
            <a:rPr lang="en-PH" sz="2400" dirty="0" err="1" smtClean="0">
              <a:solidFill>
                <a:schemeClr val="bg1"/>
              </a:solidFill>
              <a:latin typeface="Calibri" panose="020F0502020204030204" pitchFamily="34" charset="0"/>
            </a:rPr>
            <a:t>Miliardi</a:t>
          </a:r>
          <a:r>
            <a:rPr lang="en-PH" sz="2400" dirty="0" smtClean="0">
              <a:solidFill>
                <a:schemeClr val="bg1"/>
              </a:solidFill>
              <a:latin typeface="Calibri" panose="020F0502020204030204" pitchFamily="34" charset="0"/>
            </a:rPr>
            <a:t> di EURO </a:t>
          </a:r>
          <a:r>
            <a:rPr lang="en-PH" sz="2400" dirty="0" err="1" smtClean="0">
              <a:solidFill>
                <a:schemeClr val="bg1"/>
              </a:solidFill>
              <a:latin typeface="Calibri" panose="020F0502020204030204" pitchFamily="34" charset="0"/>
            </a:rPr>
            <a:t>nel</a:t>
          </a:r>
          <a:r>
            <a:rPr lang="en-PH" sz="2400" dirty="0" smtClean="0">
              <a:solidFill>
                <a:schemeClr val="bg1"/>
              </a:solidFill>
              <a:latin typeface="Calibri" panose="020F0502020204030204" pitchFamily="34" charset="0"/>
            </a:rPr>
            <a:t> 2013 (+12% </a:t>
          </a:r>
          <a:r>
            <a:rPr lang="en-PH" sz="2400" dirty="0" err="1" smtClean="0">
              <a:solidFill>
                <a:schemeClr val="bg1"/>
              </a:solidFill>
              <a:latin typeface="Calibri" panose="020F0502020204030204" pitchFamily="34" charset="0"/>
            </a:rPr>
            <a:t>rispetto</a:t>
          </a:r>
          <a:r>
            <a:rPr lang="en-PH" sz="2400" dirty="0" smtClean="0">
              <a:solidFill>
                <a:schemeClr val="bg1"/>
              </a:solidFill>
              <a:latin typeface="Calibri" panose="020F0502020204030204" pitchFamily="34" charset="0"/>
            </a:rPr>
            <a:t> al 2012)</a:t>
          </a:r>
          <a:endParaRPr lang="en-PH" sz="2400" dirty="0">
            <a:solidFill>
              <a:schemeClr val="bg1"/>
            </a:solidFill>
          </a:endParaRPr>
        </a:p>
      </dgm:t>
    </dgm:pt>
    <dgm:pt modelId="{215D4DBE-C6E8-489E-8187-B079FB45965D}" type="parTrans" cxnId="{2E34958C-FF3B-4160-857D-F9409069F411}">
      <dgm:prSet/>
      <dgm:spPr/>
      <dgm:t>
        <a:bodyPr/>
        <a:lstStyle/>
        <a:p>
          <a:endParaRPr lang="en-PH"/>
        </a:p>
      </dgm:t>
    </dgm:pt>
    <dgm:pt modelId="{EC533192-A1A7-4A2A-AB6C-478781FA4F02}" type="sibTrans" cxnId="{2E34958C-FF3B-4160-857D-F9409069F411}">
      <dgm:prSet/>
      <dgm:spPr/>
      <dgm:t>
        <a:bodyPr/>
        <a:lstStyle/>
        <a:p>
          <a:endParaRPr lang="en-PH"/>
        </a:p>
      </dgm:t>
    </dgm:pt>
    <dgm:pt modelId="{174F09F6-C096-4664-AB3A-6FA0A5A0A6F8}">
      <dgm:prSet phldrT="[Text]"/>
      <dgm:spPr>
        <a:solidFill>
          <a:schemeClr val="tx2">
            <a:lumMod val="60000"/>
            <a:lumOff val="40000"/>
          </a:schemeClr>
        </a:solidFill>
      </dgm:spPr>
      <dgm:t>
        <a:bodyPr/>
        <a:lstStyle/>
        <a:p>
          <a:r>
            <a:rPr lang="en-PH" b="1" dirty="0" err="1" smtClean="0">
              <a:solidFill>
                <a:schemeClr val="bg1"/>
              </a:solidFill>
            </a:rPr>
            <a:t>Importazioni</a:t>
          </a:r>
          <a:r>
            <a:rPr lang="en-PH" b="1" dirty="0" smtClean="0">
              <a:solidFill>
                <a:schemeClr val="bg1"/>
              </a:solidFill>
            </a:rPr>
            <a:t> UE</a:t>
          </a:r>
          <a:endParaRPr lang="en-PH" b="1" dirty="0">
            <a:solidFill>
              <a:schemeClr val="bg1"/>
            </a:solidFill>
          </a:endParaRPr>
        </a:p>
      </dgm:t>
    </dgm:pt>
    <dgm:pt modelId="{C19D9340-033B-4C32-B5D2-E9D460313E46}" type="parTrans" cxnId="{CA7D43A8-F374-4C98-9956-56E0FA90772C}">
      <dgm:prSet/>
      <dgm:spPr/>
      <dgm:t>
        <a:bodyPr/>
        <a:lstStyle/>
        <a:p>
          <a:endParaRPr lang="en-PH"/>
        </a:p>
      </dgm:t>
    </dgm:pt>
    <dgm:pt modelId="{3377E77F-F8B1-406F-819C-CF746D47DB8B}" type="sibTrans" cxnId="{CA7D43A8-F374-4C98-9956-56E0FA90772C}">
      <dgm:prSet/>
      <dgm:spPr/>
      <dgm:t>
        <a:bodyPr/>
        <a:lstStyle/>
        <a:p>
          <a:endParaRPr lang="en-PH"/>
        </a:p>
      </dgm:t>
    </dgm:pt>
    <dgm:pt modelId="{3232B516-563B-472D-AF22-FD61517DF57D}">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PH" sz="2400" b="1" dirty="0" err="1" smtClean="0">
              <a:solidFill>
                <a:schemeClr val="bg1"/>
              </a:solidFill>
              <a:latin typeface="Calibri" panose="020F0502020204030204" pitchFamily="34" charset="0"/>
            </a:rPr>
            <a:t>Beni</a:t>
          </a:r>
          <a:r>
            <a:rPr lang="en-PH" sz="2400" dirty="0" smtClean="0">
              <a:solidFill>
                <a:schemeClr val="bg1"/>
              </a:solidFill>
              <a:latin typeface="Calibri" panose="020F0502020204030204" pitchFamily="34" charset="0"/>
            </a:rPr>
            <a:t/>
          </a:r>
          <a:br>
            <a:rPr lang="en-PH" sz="2400" dirty="0" smtClean="0">
              <a:solidFill>
                <a:schemeClr val="bg1"/>
              </a:solidFill>
              <a:latin typeface="Calibri" panose="020F0502020204030204" pitchFamily="34" charset="0"/>
            </a:rPr>
          </a:br>
          <a:r>
            <a:rPr lang="en-PH" sz="2400" dirty="0" smtClean="0">
              <a:solidFill>
                <a:schemeClr val="bg1"/>
              </a:solidFill>
              <a:latin typeface="Calibri" panose="020F0502020204030204" pitchFamily="34" charset="0"/>
            </a:rPr>
            <a:t>5.7 </a:t>
          </a:r>
          <a:r>
            <a:rPr lang="en-PH" sz="2400" dirty="0" err="1" smtClean="0">
              <a:solidFill>
                <a:schemeClr val="bg1"/>
              </a:solidFill>
              <a:latin typeface="Calibri" panose="020F0502020204030204" pitchFamily="34" charset="0"/>
            </a:rPr>
            <a:t>Miliardi</a:t>
          </a:r>
          <a:r>
            <a:rPr lang="en-PH" sz="2400" dirty="0" smtClean="0">
              <a:solidFill>
                <a:schemeClr val="bg1"/>
              </a:solidFill>
              <a:latin typeface="Calibri" panose="020F0502020204030204" pitchFamily="34" charset="0"/>
            </a:rPr>
            <a:t> di EURO </a:t>
          </a:r>
          <a:r>
            <a:rPr lang="en-PH" sz="2400" dirty="0" err="1" smtClean="0">
              <a:solidFill>
                <a:schemeClr val="bg1"/>
              </a:solidFill>
              <a:latin typeface="Calibri" panose="020F0502020204030204" pitchFamily="34" charset="0"/>
            </a:rPr>
            <a:t>nel</a:t>
          </a:r>
          <a:r>
            <a:rPr lang="en-PH" sz="2400" dirty="0" smtClean="0">
              <a:solidFill>
                <a:schemeClr val="bg1"/>
              </a:solidFill>
              <a:latin typeface="Calibri" panose="020F0502020204030204" pitchFamily="34" charset="0"/>
            </a:rPr>
            <a:t> 2014 (11.8% </a:t>
          </a:r>
          <a:r>
            <a:rPr lang="en-PH" sz="2400" dirty="0" err="1" smtClean="0">
              <a:solidFill>
                <a:schemeClr val="bg1"/>
              </a:solidFill>
              <a:latin typeface="Calibri" panose="020F0502020204030204" pitchFamily="34" charset="0"/>
            </a:rPr>
            <a:t>rispetto</a:t>
          </a:r>
          <a:r>
            <a:rPr lang="en-PH" sz="2400" dirty="0" smtClean="0">
              <a:solidFill>
                <a:schemeClr val="bg1"/>
              </a:solidFill>
              <a:latin typeface="Calibri" panose="020F0502020204030204" pitchFamily="34" charset="0"/>
            </a:rPr>
            <a:t> al 2013)</a:t>
          </a:r>
        </a:p>
        <a:p>
          <a:pPr marL="0" marR="0" indent="0" defTabSz="914400" eaLnBrk="1" fontAlgn="auto" latinLnBrk="0" hangingPunct="1">
            <a:lnSpc>
              <a:spcPct val="100000"/>
            </a:lnSpc>
            <a:spcBef>
              <a:spcPts val="0"/>
            </a:spcBef>
            <a:spcAft>
              <a:spcPts val="0"/>
            </a:spcAft>
            <a:buClrTx/>
            <a:buSzTx/>
            <a:buFontTx/>
            <a:buNone/>
            <a:tabLst/>
            <a:defRPr/>
          </a:pPr>
          <a:endParaRPr lang="en-PH" sz="2400" dirty="0" smtClean="0">
            <a:solidFill>
              <a:schemeClr val="bg1"/>
            </a:solidFill>
          </a:endParaRPr>
        </a:p>
        <a:p>
          <a:pPr defTabSz="1111250">
            <a:lnSpc>
              <a:spcPct val="90000"/>
            </a:lnSpc>
            <a:spcBef>
              <a:spcPct val="0"/>
            </a:spcBef>
            <a:spcAft>
              <a:spcPct val="35000"/>
            </a:spcAft>
          </a:pPr>
          <a:r>
            <a:rPr lang="en-PH" sz="2400" b="1" dirty="0" err="1" smtClean="0">
              <a:solidFill>
                <a:schemeClr val="bg1"/>
              </a:solidFill>
            </a:rPr>
            <a:t>Servizi</a:t>
          </a:r>
          <a:r>
            <a:rPr lang="en-PH" sz="2400" dirty="0" smtClean="0">
              <a:solidFill>
                <a:schemeClr val="bg1"/>
              </a:solidFill>
            </a:rPr>
            <a:t/>
          </a:r>
          <a:br>
            <a:rPr lang="en-PH" sz="2400" dirty="0" smtClean="0">
              <a:solidFill>
                <a:schemeClr val="bg1"/>
              </a:solidFill>
            </a:rPr>
          </a:br>
          <a:r>
            <a:rPr lang="en-PH" sz="2400" dirty="0" smtClean="0">
              <a:solidFill>
                <a:schemeClr val="bg1"/>
              </a:solidFill>
              <a:latin typeface="Calibri" panose="020F0502020204030204" pitchFamily="34" charset="0"/>
            </a:rPr>
            <a:t>1.7 </a:t>
          </a:r>
          <a:r>
            <a:rPr lang="en-PH" sz="2400" dirty="0" err="1" smtClean="0">
              <a:solidFill>
                <a:schemeClr val="bg1"/>
              </a:solidFill>
              <a:latin typeface="Calibri" panose="020F0502020204030204" pitchFamily="34" charset="0"/>
            </a:rPr>
            <a:t>Miliardi</a:t>
          </a:r>
          <a:r>
            <a:rPr lang="en-PH" sz="2400" dirty="0" smtClean="0">
              <a:solidFill>
                <a:schemeClr val="bg1"/>
              </a:solidFill>
              <a:latin typeface="Calibri" panose="020F0502020204030204" pitchFamily="34" charset="0"/>
            </a:rPr>
            <a:t> di EURO </a:t>
          </a:r>
          <a:r>
            <a:rPr lang="en-PH" sz="2400" dirty="0" err="1" smtClean="0">
              <a:solidFill>
                <a:schemeClr val="bg1"/>
              </a:solidFill>
              <a:latin typeface="Calibri" panose="020F0502020204030204" pitchFamily="34" charset="0"/>
            </a:rPr>
            <a:t>nel</a:t>
          </a:r>
          <a:r>
            <a:rPr lang="en-PH" sz="2400" dirty="0" smtClean="0">
              <a:solidFill>
                <a:schemeClr val="bg1"/>
              </a:solidFill>
              <a:latin typeface="Calibri" panose="020F0502020204030204" pitchFamily="34" charset="0"/>
            </a:rPr>
            <a:t> 2013 (+21% </a:t>
          </a:r>
          <a:r>
            <a:rPr lang="en-PH" sz="2400" dirty="0" err="1" smtClean="0">
              <a:solidFill>
                <a:schemeClr val="bg1"/>
              </a:solidFill>
              <a:latin typeface="Calibri" panose="020F0502020204030204" pitchFamily="34" charset="0"/>
            </a:rPr>
            <a:t>rispetto</a:t>
          </a:r>
          <a:r>
            <a:rPr lang="en-PH" sz="2400" dirty="0" smtClean="0">
              <a:solidFill>
                <a:schemeClr val="bg1"/>
              </a:solidFill>
              <a:latin typeface="Calibri" panose="020F0502020204030204" pitchFamily="34" charset="0"/>
            </a:rPr>
            <a:t> al 2012)</a:t>
          </a:r>
        </a:p>
      </dgm:t>
    </dgm:pt>
    <dgm:pt modelId="{C816A5AC-0FC1-4FF1-9F7B-84CF45264B3C}" type="parTrans" cxnId="{99DEBDCF-815E-4C9F-99B8-596D2914E1A7}">
      <dgm:prSet/>
      <dgm:spPr/>
      <dgm:t>
        <a:bodyPr/>
        <a:lstStyle/>
        <a:p>
          <a:endParaRPr lang="en-PH"/>
        </a:p>
      </dgm:t>
    </dgm:pt>
    <dgm:pt modelId="{8AEDECF3-37FB-4DAB-8B71-72AF098077AF}" type="sibTrans" cxnId="{99DEBDCF-815E-4C9F-99B8-596D2914E1A7}">
      <dgm:prSet/>
      <dgm:spPr/>
      <dgm:t>
        <a:bodyPr/>
        <a:lstStyle/>
        <a:p>
          <a:endParaRPr lang="en-PH"/>
        </a:p>
      </dgm:t>
    </dgm:pt>
    <dgm:pt modelId="{81BAC053-8079-428D-9714-189987FD52E6}" type="pres">
      <dgm:prSet presAssocID="{AA1873AF-A623-4AC1-99AF-7ADE8B4D890D}" presName="Name0" presStyleCnt="0">
        <dgm:presLayoutVars>
          <dgm:chMax val="2"/>
          <dgm:dir/>
          <dgm:animOne val="branch"/>
          <dgm:animLvl val="lvl"/>
          <dgm:resizeHandles val="exact"/>
        </dgm:presLayoutVars>
      </dgm:prSet>
      <dgm:spPr/>
      <dgm:t>
        <a:bodyPr/>
        <a:lstStyle/>
        <a:p>
          <a:endParaRPr lang="en-PH"/>
        </a:p>
      </dgm:t>
    </dgm:pt>
    <dgm:pt modelId="{27B76BAB-85A9-4878-A712-7667919DA07A}" type="pres">
      <dgm:prSet presAssocID="{AA1873AF-A623-4AC1-99AF-7ADE8B4D890D}" presName="Background" presStyleLbl="node1" presStyleIdx="0" presStyleCnt="1" custScaleX="103704" custScaleY="135448" custLinFactNeighborY="-5544"/>
      <dgm:spPr>
        <a:solidFill>
          <a:schemeClr val="accent2"/>
        </a:solidFill>
      </dgm:spPr>
      <dgm:t>
        <a:bodyPr/>
        <a:lstStyle/>
        <a:p>
          <a:endParaRPr lang="en-PH"/>
        </a:p>
      </dgm:t>
    </dgm:pt>
    <dgm:pt modelId="{796C21B9-F805-41A1-BA35-D23840EC420B}" type="pres">
      <dgm:prSet presAssocID="{AA1873AF-A623-4AC1-99AF-7ADE8B4D890D}" presName="Divider" presStyleLbl="callout" presStyleIdx="0" presStyleCnt="1"/>
      <dgm:spPr/>
    </dgm:pt>
    <dgm:pt modelId="{54CA3E70-5CE6-426B-B1AE-49A0F860C146}" type="pres">
      <dgm:prSet presAssocID="{AA1873AF-A623-4AC1-99AF-7ADE8B4D890D}" presName="ChildText1" presStyleLbl="revTx" presStyleIdx="0" presStyleCnt="0">
        <dgm:presLayoutVars>
          <dgm:chMax val="0"/>
          <dgm:chPref val="0"/>
          <dgm:bulletEnabled val="1"/>
        </dgm:presLayoutVars>
      </dgm:prSet>
      <dgm:spPr/>
      <dgm:t>
        <a:bodyPr/>
        <a:lstStyle/>
        <a:p>
          <a:endParaRPr lang="en-PH"/>
        </a:p>
      </dgm:t>
    </dgm:pt>
    <dgm:pt modelId="{9DBE9D82-E6E7-4785-BBA0-C93B747C78C5}" type="pres">
      <dgm:prSet presAssocID="{AA1873AF-A623-4AC1-99AF-7ADE8B4D890D}" presName="ChildText2" presStyleLbl="revTx" presStyleIdx="0" presStyleCnt="0">
        <dgm:presLayoutVars>
          <dgm:chMax val="0"/>
          <dgm:chPref val="0"/>
          <dgm:bulletEnabled val="1"/>
        </dgm:presLayoutVars>
      </dgm:prSet>
      <dgm:spPr/>
      <dgm:t>
        <a:bodyPr/>
        <a:lstStyle/>
        <a:p>
          <a:endParaRPr lang="en-PH"/>
        </a:p>
      </dgm:t>
    </dgm:pt>
    <dgm:pt modelId="{48823438-13FB-4D7B-8F8F-5F60529F798F}" type="pres">
      <dgm:prSet presAssocID="{AA1873AF-A623-4AC1-99AF-7ADE8B4D890D}" presName="ParentText1" presStyleLbl="revTx" presStyleIdx="0" presStyleCnt="0">
        <dgm:presLayoutVars>
          <dgm:chMax val="1"/>
          <dgm:chPref val="1"/>
        </dgm:presLayoutVars>
      </dgm:prSet>
      <dgm:spPr/>
      <dgm:t>
        <a:bodyPr/>
        <a:lstStyle/>
        <a:p>
          <a:endParaRPr lang="en-PH"/>
        </a:p>
      </dgm:t>
    </dgm:pt>
    <dgm:pt modelId="{E219EBEE-3D36-498C-B23A-46DE65B18EB9}" type="pres">
      <dgm:prSet presAssocID="{AA1873AF-A623-4AC1-99AF-7ADE8B4D890D}" presName="ParentShape1" presStyleLbl="alignImgPlace1" presStyleIdx="0" presStyleCnt="2" custLinFactNeighborX="0" custLinFactNeighborY="-25076">
        <dgm:presLayoutVars/>
      </dgm:prSet>
      <dgm:spPr/>
      <dgm:t>
        <a:bodyPr/>
        <a:lstStyle/>
        <a:p>
          <a:endParaRPr lang="en-PH"/>
        </a:p>
      </dgm:t>
    </dgm:pt>
    <dgm:pt modelId="{9C9638C4-EF17-4AB1-9D13-92F5A42B2E5F}" type="pres">
      <dgm:prSet presAssocID="{AA1873AF-A623-4AC1-99AF-7ADE8B4D890D}" presName="ParentText2" presStyleLbl="revTx" presStyleIdx="0" presStyleCnt="0">
        <dgm:presLayoutVars>
          <dgm:chMax val="1"/>
          <dgm:chPref val="1"/>
        </dgm:presLayoutVars>
      </dgm:prSet>
      <dgm:spPr/>
      <dgm:t>
        <a:bodyPr/>
        <a:lstStyle/>
        <a:p>
          <a:endParaRPr lang="en-PH"/>
        </a:p>
      </dgm:t>
    </dgm:pt>
    <dgm:pt modelId="{271998CB-B453-49E6-B395-179BA8E35197}" type="pres">
      <dgm:prSet presAssocID="{AA1873AF-A623-4AC1-99AF-7ADE8B4D890D}" presName="ParentShape2" presStyleLbl="alignImgPlace1" presStyleIdx="1" presStyleCnt="2" custLinFactNeighborY="-3729">
        <dgm:presLayoutVars/>
      </dgm:prSet>
      <dgm:spPr/>
      <dgm:t>
        <a:bodyPr/>
        <a:lstStyle/>
        <a:p>
          <a:endParaRPr lang="en-PH"/>
        </a:p>
      </dgm:t>
    </dgm:pt>
  </dgm:ptLst>
  <dgm:cxnLst>
    <dgm:cxn modelId="{A3192E56-ED53-4C92-960A-01AA8317C7B3}" type="presOf" srcId="{EA1151BA-9806-4ECB-94C8-B0DC880FA5E5}" destId="{E219EBEE-3D36-498C-B23A-46DE65B18EB9}" srcOrd="1" destOrd="0" presId="urn:microsoft.com/office/officeart/2009/3/layout/OpposingIdeas"/>
    <dgm:cxn modelId="{7160AC1D-1BBF-4BB8-BBB0-9ED318913098}" type="presOf" srcId="{3435410E-CE44-4542-9CF6-280E1657CF0E}" destId="{54CA3E70-5CE6-426B-B1AE-49A0F860C146}" srcOrd="0" destOrd="0" presId="urn:microsoft.com/office/officeart/2009/3/layout/OpposingIdeas"/>
    <dgm:cxn modelId="{F3A4B7FB-C7B1-4337-ABF6-C517111609AB}" srcId="{AA1873AF-A623-4AC1-99AF-7ADE8B4D890D}" destId="{EA1151BA-9806-4ECB-94C8-B0DC880FA5E5}" srcOrd="0" destOrd="0" parTransId="{BB335C9A-5E7A-4A54-91C0-872E71607A80}" sibTransId="{0F994557-F129-4508-A1BD-83F4B69DA660}"/>
    <dgm:cxn modelId="{26045353-7D3E-4CAC-9C92-E643C177360C}" type="presOf" srcId="{EA1151BA-9806-4ECB-94C8-B0DC880FA5E5}" destId="{48823438-13FB-4D7B-8F8F-5F60529F798F}" srcOrd="0" destOrd="0" presId="urn:microsoft.com/office/officeart/2009/3/layout/OpposingIdeas"/>
    <dgm:cxn modelId="{DCD7B9EB-1D25-420E-B3AE-B8F68C8CDC9B}" type="presOf" srcId="{AA1873AF-A623-4AC1-99AF-7ADE8B4D890D}" destId="{81BAC053-8079-428D-9714-189987FD52E6}" srcOrd="0" destOrd="0" presId="urn:microsoft.com/office/officeart/2009/3/layout/OpposingIdeas"/>
    <dgm:cxn modelId="{CA7D43A8-F374-4C98-9956-56E0FA90772C}" srcId="{AA1873AF-A623-4AC1-99AF-7ADE8B4D890D}" destId="{174F09F6-C096-4664-AB3A-6FA0A5A0A6F8}" srcOrd="1" destOrd="0" parTransId="{C19D9340-033B-4C32-B5D2-E9D460313E46}" sibTransId="{3377E77F-F8B1-406F-819C-CF746D47DB8B}"/>
    <dgm:cxn modelId="{141B2485-6999-4D57-9DF4-EF6CCC8147E3}" type="presOf" srcId="{3232B516-563B-472D-AF22-FD61517DF57D}" destId="{9DBE9D82-E6E7-4785-BBA0-C93B747C78C5}" srcOrd="0" destOrd="0" presId="urn:microsoft.com/office/officeart/2009/3/layout/OpposingIdeas"/>
    <dgm:cxn modelId="{99DEBDCF-815E-4C9F-99B8-596D2914E1A7}" srcId="{174F09F6-C096-4664-AB3A-6FA0A5A0A6F8}" destId="{3232B516-563B-472D-AF22-FD61517DF57D}" srcOrd="0" destOrd="0" parTransId="{C816A5AC-0FC1-4FF1-9F7B-84CF45264B3C}" sibTransId="{8AEDECF3-37FB-4DAB-8B71-72AF098077AF}"/>
    <dgm:cxn modelId="{7813CC4D-1FFB-4F21-A530-3D9353575607}" type="presOf" srcId="{174F09F6-C096-4664-AB3A-6FA0A5A0A6F8}" destId="{271998CB-B453-49E6-B395-179BA8E35197}" srcOrd="1" destOrd="0" presId="urn:microsoft.com/office/officeart/2009/3/layout/OpposingIdeas"/>
    <dgm:cxn modelId="{2E34958C-FF3B-4160-857D-F9409069F411}" srcId="{EA1151BA-9806-4ECB-94C8-B0DC880FA5E5}" destId="{3435410E-CE44-4542-9CF6-280E1657CF0E}" srcOrd="0" destOrd="0" parTransId="{215D4DBE-C6E8-489E-8187-B079FB45965D}" sibTransId="{EC533192-A1A7-4A2A-AB6C-478781FA4F02}"/>
    <dgm:cxn modelId="{1710671D-24E3-41AB-973E-A0B24729B2B9}" type="presOf" srcId="{174F09F6-C096-4664-AB3A-6FA0A5A0A6F8}" destId="{9C9638C4-EF17-4AB1-9D13-92F5A42B2E5F}" srcOrd="0" destOrd="0" presId="urn:microsoft.com/office/officeart/2009/3/layout/OpposingIdeas"/>
    <dgm:cxn modelId="{104D90A8-F04A-4E48-A800-933D86755E27}" type="presParOf" srcId="{81BAC053-8079-428D-9714-189987FD52E6}" destId="{27B76BAB-85A9-4878-A712-7667919DA07A}" srcOrd="0" destOrd="0" presId="urn:microsoft.com/office/officeart/2009/3/layout/OpposingIdeas"/>
    <dgm:cxn modelId="{9C4ACA86-7BF5-405E-82DC-04F782BEE181}" type="presParOf" srcId="{81BAC053-8079-428D-9714-189987FD52E6}" destId="{796C21B9-F805-41A1-BA35-D23840EC420B}" srcOrd="1" destOrd="0" presId="urn:microsoft.com/office/officeart/2009/3/layout/OpposingIdeas"/>
    <dgm:cxn modelId="{95C22EF4-4545-4127-B476-B6A2F47F5161}" type="presParOf" srcId="{81BAC053-8079-428D-9714-189987FD52E6}" destId="{54CA3E70-5CE6-426B-B1AE-49A0F860C146}" srcOrd="2" destOrd="0" presId="urn:microsoft.com/office/officeart/2009/3/layout/OpposingIdeas"/>
    <dgm:cxn modelId="{21996FEF-4BA8-4939-90D9-34B21F483B38}" type="presParOf" srcId="{81BAC053-8079-428D-9714-189987FD52E6}" destId="{9DBE9D82-E6E7-4785-BBA0-C93B747C78C5}" srcOrd="3" destOrd="0" presId="urn:microsoft.com/office/officeart/2009/3/layout/OpposingIdeas"/>
    <dgm:cxn modelId="{C92445AD-5C43-4A26-BBC9-2CB53B41B09B}" type="presParOf" srcId="{81BAC053-8079-428D-9714-189987FD52E6}" destId="{48823438-13FB-4D7B-8F8F-5F60529F798F}" srcOrd="4" destOrd="0" presId="urn:microsoft.com/office/officeart/2009/3/layout/OpposingIdeas"/>
    <dgm:cxn modelId="{4DD15E11-15E4-46E0-98D4-0A1C2536751A}" type="presParOf" srcId="{81BAC053-8079-428D-9714-189987FD52E6}" destId="{E219EBEE-3D36-498C-B23A-46DE65B18EB9}" srcOrd="5" destOrd="0" presId="urn:microsoft.com/office/officeart/2009/3/layout/OpposingIdeas"/>
    <dgm:cxn modelId="{90B64851-A342-4580-BF17-3AB3170918DF}" type="presParOf" srcId="{81BAC053-8079-428D-9714-189987FD52E6}" destId="{9C9638C4-EF17-4AB1-9D13-92F5A42B2E5F}" srcOrd="6" destOrd="0" presId="urn:microsoft.com/office/officeart/2009/3/layout/OpposingIdeas"/>
    <dgm:cxn modelId="{108C4FA0-CB61-4AE7-9875-A8A20A8113ED}" type="presParOf" srcId="{81BAC053-8079-428D-9714-189987FD52E6}" destId="{271998CB-B453-49E6-B395-179BA8E35197}" srcOrd="7" destOrd="0" presId="urn:microsoft.com/office/officeart/2009/3/layout/OpposingIdea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777198B-4EFF-46B3-9509-C17C38ADD650}" type="doc">
      <dgm:prSet loTypeId="urn:microsoft.com/office/officeart/2005/8/layout/vList5" loCatId="list" qsTypeId="urn:microsoft.com/office/officeart/2005/8/quickstyle/simple1" qsCatId="simple" csTypeId="urn:microsoft.com/office/officeart/2005/8/colors/colorful1#17" csCatId="colorful" phldr="1"/>
      <dgm:spPr/>
      <dgm:t>
        <a:bodyPr/>
        <a:lstStyle/>
        <a:p>
          <a:endParaRPr lang="en-PH"/>
        </a:p>
      </dgm:t>
    </dgm:pt>
    <dgm:pt modelId="{2CC9F04A-5D28-45AA-89EF-08904AD19D69}">
      <dgm:prSet phldrT="[Text]"/>
      <dgm:spPr/>
      <dgm:t>
        <a:bodyPr/>
        <a:lstStyle/>
        <a:p>
          <a:r>
            <a:rPr lang="en-PH" dirty="0" smtClean="0"/>
            <a:t>181,283 </a:t>
          </a:r>
          <a:r>
            <a:rPr lang="en-PH" dirty="0" err="1" smtClean="0"/>
            <a:t>unità</a:t>
          </a:r>
          <a:r>
            <a:rPr lang="en-PH" dirty="0" smtClean="0"/>
            <a:t> </a:t>
          </a:r>
          <a:r>
            <a:rPr lang="en-PH" dirty="0" err="1" smtClean="0"/>
            <a:t>vendute</a:t>
          </a:r>
          <a:r>
            <a:rPr lang="en-PH" dirty="0" smtClean="0"/>
            <a:t> </a:t>
          </a:r>
          <a:r>
            <a:rPr lang="en-PH" dirty="0" err="1" smtClean="0"/>
            <a:t>nel</a:t>
          </a:r>
          <a:r>
            <a:rPr lang="en-PH" dirty="0" smtClean="0"/>
            <a:t> 2013</a:t>
          </a:r>
          <a:endParaRPr lang="en-PH" dirty="0"/>
        </a:p>
      </dgm:t>
    </dgm:pt>
    <dgm:pt modelId="{E1543223-3ECC-4CCA-A895-474D3375A840}" type="parTrans" cxnId="{94C6F5B0-D9AF-4852-9D6F-762B90D86E85}">
      <dgm:prSet/>
      <dgm:spPr/>
      <dgm:t>
        <a:bodyPr/>
        <a:lstStyle/>
        <a:p>
          <a:endParaRPr lang="en-PH"/>
        </a:p>
      </dgm:t>
    </dgm:pt>
    <dgm:pt modelId="{42582A8D-DDBB-477D-A6AF-AF19D0205541}" type="sibTrans" cxnId="{94C6F5B0-D9AF-4852-9D6F-762B90D86E85}">
      <dgm:prSet/>
      <dgm:spPr/>
      <dgm:t>
        <a:bodyPr/>
        <a:lstStyle/>
        <a:p>
          <a:endParaRPr lang="en-PH"/>
        </a:p>
      </dgm:t>
    </dgm:pt>
    <dgm:pt modelId="{5D350449-56D1-41E2-AE60-8C6C32A4FCB3}">
      <dgm:prSet/>
      <dgm:spPr/>
      <dgm:t>
        <a:bodyPr/>
        <a:lstStyle/>
        <a:p>
          <a:r>
            <a:rPr lang="en-PH" dirty="0" smtClean="0"/>
            <a:t>75,413 </a:t>
          </a:r>
          <a:r>
            <a:rPr lang="en-PH" dirty="0" err="1" smtClean="0"/>
            <a:t>unità</a:t>
          </a:r>
          <a:endParaRPr lang="en-PH" dirty="0" smtClean="0"/>
        </a:p>
      </dgm:t>
    </dgm:pt>
    <dgm:pt modelId="{2DAF328C-9308-483A-8F5C-1206B6304927}" type="parTrans" cxnId="{F226E0BF-0D71-444F-B496-370437E021BE}">
      <dgm:prSet/>
      <dgm:spPr/>
      <dgm:t>
        <a:bodyPr/>
        <a:lstStyle/>
        <a:p>
          <a:endParaRPr lang="en-PH"/>
        </a:p>
      </dgm:t>
    </dgm:pt>
    <dgm:pt modelId="{1F1D61FC-9A46-440A-BB12-7C949BC5DDEB}" type="sibTrans" cxnId="{F226E0BF-0D71-444F-B496-370437E021BE}">
      <dgm:prSet/>
      <dgm:spPr/>
      <dgm:t>
        <a:bodyPr/>
        <a:lstStyle/>
        <a:p>
          <a:endParaRPr lang="en-PH"/>
        </a:p>
      </dgm:t>
    </dgm:pt>
    <dgm:pt modelId="{A34F0F59-C84D-4F57-8216-4E91DDC370FB}">
      <dgm:prSet phldrT="[Text]"/>
      <dgm:spPr/>
      <dgm:t>
        <a:bodyPr/>
        <a:lstStyle/>
        <a:p>
          <a:r>
            <a:rPr lang="en-PH" dirty="0" err="1" smtClean="0"/>
            <a:t>Vendite</a:t>
          </a:r>
          <a:endParaRPr lang="en-PH" dirty="0"/>
        </a:p>
      </dgm:t>
    </dgm:pt>
    <dgm:pt modelId="{A438733F-D5EC-48D4-BC81-F5C11EEDC569}" type="parTrans" cxnId="{DE2BF575-2749-42C2-9222-B3C387E2EC02}">
      <dgm:prSet/>
      <dgm:spPr/>
      <dgm:t>
        <a:bodyPr/>
        <a:lstStyle/>
        <a:p>
          <a:endParaRPr lang="en-PH"/>
        </a:p>
      </dgm:t>
    </dgm:pt>
    <dgm:pt modelId="{B14501E2-40B3-429E-BC05-FB323234C240}" type="sibTrans" cxnId="{DE2BF575-2749-42C2-9222-B3C387E2EC02}">
      <dgm:prSet/>
      <dgm:spPr/>
      <dgm:t>
        <a:bodyPr/>
        <a:lstStyle/>
        <a:p>
          <a:endParaRPr lang="en-PH"/>
        </a:p>
      </dgm:t>
    </dgm:pt>
    <dgm:pt modelId="{80D876AD-5630-42F2-B1FF-CBD9FF166A9B}">
      <dgm:prSet/>
      <dgm:spPr/>
      <dgm:t>
        <a:bodyPr/>
        <a:lstStyle/>
        <a:p>
          <a:r>
            <a:rPr lang="en-PH" dirty="0" err="1" smtClean="0"/>
            <a:t>Produzione</a:t>
          </a:r>
          <a:endParaRPr lang="en-PH" dirty="0" smtClean="0"/>
        </a:p>
      </dgm:t>
    </dgm:pt>
    <dgm:pt modelId="{81F48800-7A6B-45FF-8941-68862C7019F7}" type="parTrans" cxnId="{7E4FC143-BFC3-4A12-B087-7CC3DE5B830C}">
      <dgm:prSet/>
      <dgm:spPr/>
      <dgm:t>
        <a:bodyPr/>
        <a:lstStyle/>
        <a:p>
          <a:endParaRPr lang="en-PH"/>
        </a:p>
      </dgm:t>
    </dgm:pt>
    <dgm:pt modelId="{7664309A-2EE1-4493-9D13-DC4EBB0D86BD}" type="sibTrans" cxnId="{7E4FC143-BFC3-4A12-B087-7CC3DE5B830C}">
      <dgm:prSet/>
      <dgm:spPr/>
      <dgm:t>
        <a:bodyPr/>
        <a:lstStyle/>
        <a:p>
          <a:endParaRPr lang="en-PH"/>
        </a:p>
      </dgm:t>
    </dgm:pt>
    <dgm:pt modelId="{ED9A9D03-1987-46E1-91E7-94E2344E2659}">
      <dgm:prSet/>
      <dgm:spPr/>
      <dgm:t>
        <a:bodyPr/>
        <a:lstStyle/>
        <a:p>
          <a:r>
            <a:rPr lang="en-PH" dirty="0" smtClean="0"/>
            <a:t>+5% anno </a:t>
          </a:r>
          <a:r>
            <a:rPr lang="en-PH" dirty="0" err="1" smtClean="0"/>
            <a:t>dopo</a:t>
          </a:r>
          <a:r>
            <a:rPr lang="en-PH" dirty="0" smtClean="0"/>
            <a:t> anno</a:t>
          </a:r>
        </a:p>
      </dgm:t>
    </dgm:pt>
    <dgm:pt modelId="{ED81FC41-A976-4AAB-A2EC-871FE47400E7}" type="parTrans" cxnId="{F2A22A6A-E218-4F1B-A46D-06D85DD11B7C}">
      <dgm:prSet/>
      <dgm:spPr/>
      <dgm:t>
        <a:bodyPr/>
        <a:lstStyle/>
        <a:p>
          <a:endParaRPr lang="en-PH"/>
        </a:p>
      </dgm:t>
    </dgm:pt>
    <dgm:pt modelId="{5FC340C7-390B-4369-94DF-F545354E7F0A}" type="sibTrans" cxnId="{F2A22A6A-E218-4F1B-A46D-06D85DD11B7C}">
      <dgm:prSet/>
      <dgm:spPr/>
      <dgm:t>
        <a:bodyPr/>
        <a:lstStyle/>
        <a:p>
          <a:endParaRPr lang="en-PH"/>
        </a:p>
      </dgm:t>
    </dgm:pt>
    <dgm:pt modelId="{B13EE489-61AC-4FE5-9FC1-3308C92A8C49}">
      <dgm:prSet/>
      <dgm:spPr/>
      <dgm:t>
        <a:bodyPr/>
        <a:lstStyle/>
        <a:p>
          <a:r>
            <a:rPr lang="en-PH" dirty="0" err="1" smtClean="0"/>
            <a:t>Previsioni</a:t>
          </a:r>
          <a:endParaRPr lang="en-PH" dirty="0" smtClean="0"/>
        </a:p>
      </dgm:t>
    </dgm:pt>
    <dgm:pt modelId="{BCF290DA-4DE9-484C-88C6-A5EE775DC3A4}" type="parTrans" cxnId="{CE8771EA-E5AA-459E-AE5F-01A9D19EAB1B}">
      <dgm:prSet/>
      <dgm:spPr/>
      <dgm:t>
        <a:bodyPr/>
        <a:lstStyle/>
        <a:p>
          <a:endParaRPr lang="en-PH"/>
        </a:p>
      </dgm:t>
    </dgm:pt>
    <dgm:pt modelId="{446C68D1-8319-45E7-8306-39137F9A8A8B}" type="sibTrans" cxnId="{CE8771EA-E5AA-459E-AE5F-01A9D19EAB1B}">
      <dgm:prSet/>
      <dgm:spPr/>
      <dgm:t>
        <a:bodyPr/>
        <a:lstStyle/>
        <a:p>
          <a:endParaRPr lang="en-PH"/>
        </a:p>
      </dgm:t>
    </dgm:pt>
    <dgm:pt modelId="{64A602C8-DF15-4F23-AA20-4FA0E7A70302}">
      <dgm:prSet/>
      <dgm:spPr/>
      <dgm:t>
        <a:bodyPr/>
        <a:lstStyle/>
        <a:p>
          <a:r>
            <a:rPr lang="en-PH" dirty="0" smtClean="0"/>
            <a:t>500,000 </a:t>
          </a:r>
          <a:r>
            <a:rPr lang="en-PH" dirty="0" err="1" smtClean="0"/>
            <a:t>unità</a:t>
          </a:r>
          <a:r>
            <a:rPr lang="en-PH" dirty="0" smtClean="0"/>
            <a:t> </a:t>
          </a:r>
          <a:r>
            <a:rPr lang="en-PH" dirty="0" err="1" smtClean="0"/>
            <a:t>vendute</a:t>
          </a:r>
          <a:r>
            <a:rPr lang="en-PH" dirty="0" smtClean="0"/>
            <a:t> </a:t>
          </a:r>
          <a:r>
            <a:rPr lang="en-PH" dirty="0" err="1" smtClean="0"/>
            <a:t>nel</a:t>
          </a:r>
          <a:r>
            <a:rPr lang="en-PH" dirty="0" smtClean="0"/>
            <a:t> 2022</a:t>
          </a:r>
        </a:p>
      </dgm:t>
    </dgm:pt>
    <dgm:pt modelId="{76117925-B0E8-4FB7-B2CD-AA241945BE0E}" type="parTrans" cxnId="{E64CDCED-089A-4B75-86BF-797E98732BF1}">
      <dgm:prSet/>
      <dgm:spPr/>
      <dgm:t>
        <a:bodyPr/>
        <a:lstStyle/>
        <a:p>
          <a:endParaRPr lang="en-PH"/>
        </a:p>
      </dgm:t>
    </dgm:pt>
    <dgm:pt modelId="{9C742A21-80FD-444C-AEF8-5A74435742BE}" type="sibTrans" cxnId="{E64CDCED-089A-4B75-86BF-797E98732BF1}">
      <dgm:prSet/>
      <dgm:spPr/>
      <dgm:t>
        <a:bodyPr/>
        <a:lstStyle/>
        <a:p>
          <a:endParaRPr lang="en-PH"/>
        </a:p>
      </dgm:t>
    </dgm:pt>
    <dgm:pt modelId="{17ADC834-31CD-48D8-89DE-DF2CCBBD6C8D}">
      <dgm:prSet/>
      <dgm:spPr/>
      <dgm:t>
        <a:bodyPr/>
        <a:lstStyle/>
        <a:p>
          <a:r>
            <a:rPr lang="en-PH" dirty="0" smtClean="0"/>
            <a:t>70% </a:t>
          </a:r>
          <a:r>
            <a:rPr lang="en-PH" dirty="0" err="1" smtClean="0"/>
            <a:t>fabbricate</a:t>
          </a:r>
          <a:r>
            <a:rPr lang="en-PH" dirty="0" smtClean="0"/>
            <a:t> </a:t>
          </a:r>
          <a:r>
            <a:rPr lang="en-PH" dirty="0" err="1" smtClean="0"/>
            <a:t>ed</a:t>
          </a:r>
          <a:r>
            <a:rPr lang="en-PH" dirty="0" smtClean="0"/>
            <a:t> </a:t>
          </a:r>
          <a:r>
            <a:rPr lang="en-PH" dirty="0" err="1" smtClean="0"/>
            <a:t>assemblate</a:t>
          </a:r>
          <a:r>
            <a:rPr lang="en-PH" dirty="0" smtClean="0"/>
            <a:t> </a:t>
          </a:r>
          <a:r>
            <a:rPr lang="en-PH" dirty="0" err="1" smtClean="0"/>
            <a:t>nelle</a:t>
          </a:r>
          <a:r>
            <a:rPr lang="en-PH" dirty="0" smtClean="0"/>
            <a:t> </a:t>
          </a:r>
          <a:r>
            <a:rPr lang="en-PH" dirty="0" err="1" smtClean="0"/>
            <a:t>Filippine</a:t>
          </a:r>
          <a:endParaRPr lang="en-PH" dirty="0" smtClean="0"/>
        </a:p>
      </dgm:t>
    </dgm:pt>
    <dgm:pt modelId="{448BA298-88C0-4C4E-871D-7F6E94AA5C64}" type="parTrans" cxnId="{AC50E3EF-6F88-4148-BCD0-A868A11E101C}">
      <dgm:prSet/>
      <dgm:spPr/>
      <dgm:t>
        <a:bodyPr/>
        <a:lstStyle/>
        <a:p>
          <a:endParaRPr lang="en-PH"/>
        </a:p>
      </dgm:t>
    </dgm:pt>
    <dgm:pt modelId="{B8AB3532-EDE8-4C77-AF56-DF576D10E41A}" type="sibTrans" cxnId="{AC50E3EF-6F88-4148-BCD0-A868A11E101C}">
      <dgm:prSet/>
      <dgm:spPr/>
      <dgm:t>
        <a:bodyPr/>
        <a:lstStyle/>
        <a:p>
          <a:endParaRPr lang="en-PH"/>
        </a:p>
      </dgm:t>
    </dgm:pt>
    <dgm:pt modelId="{D4257BD4-B6EA-4C1E-BDC0-756B840D6643}">
      <dgm:prSet phldrT="[Text]"/>
      <dgm:spPr/>
      <dgm:t>
        <a:bodyPr/>
        <a:lstStyle/>
        <a:p>
          <a:r>
            <a:rPr lang="en-PH" dirty="0" smtClean="0"/>
            <a:t>+29.5% = 234,747 </a:t>
          </a:r>
          <a:r>
            <a:rPr lang="en-PH" dirty="0" err="1" smtClean="0"/>
            <a:t>unità</a:t>
          </a:r>
          <a:r>
            <a:rPr lang="en-PH" dirty="0" smtClean="0"/>
            <a:t> </a:t>
          </a:r>
          <a:r>
            <a:rPr lang="en-PH" dirty="0" err="1" smtClean="0"/>
            <a:t>vendute</a:t>
          </a:r>
          <a:r>
            <a:rPr lang="en-PH" dirty="0" smtClean="0"/>
            <a:t> </a:t>
          </a:r>
          <a:r>
            <a:rPr lang="en-PH" dirty="0" err="1" smtClean="0"/>
            <a:t>nel</a:t>
          </a:r>
          <a:r>
            <a:rPr lang="en-PH" dirty="0" smtClean="0"/>
            <a:t> 2014</a:t>
          </a:r>
          <a:endParaRPr lang="en-PH" dirty="0"/>
        </a:p>
      </dgm:t>
    </dgm:pt>
    <dgm:pt modelId="{EFFBF28B-CC2E-4983-9C74-13B29EF9C2B5}" type="parTrans" cxnId="{58D1C296-8283-4A7D-9B72-7D90E83A6D53}">
      <dgm:prSet/>
      <dgm:spPr/>
    </dgm:pt>
    <dgm:pt modelId="{07C79EEA-7EAF-4699-B91B-24C4D5428986}" type="sibTrans" cxnId="{58D1C296-8283-4A7D-9B72-7D90E83A6D53}">
      <dgm:prSet/>
      <dgm:spPr/>
    </dgm:pt>
    <dgm:pt modelId="{844366C1-9423-48BF-A99C-9F7D1ABC2E04}">
      <dgm:prSet phldrT="[Text]"/>
      <dgm:spPr/>
      <dgm:t>
        <a:bodyPr/>
        <a:lstStyle/>
        <a:p>
          <a:r>
            <a:rPr lang="en-PH" baseline="0" dirty="0" err="1" smtClean="0"/>
            <a:t>Crescita</a:t>
          </a:r>
          <a:r>
            <a:rPr lang="en-PH" baseline="0" dirty="0" smtClean="0"/>
            <a:t> minima del </a:t>
          </a:r>
          <a:r>
            <a:rPr lang="en-PH" dirty="0" smtClean="0"/>
            <a:t>+16% anno </a:t>
          </a:r>
          <a:r>
            <a:rPr lang="en-PH" dirty="0" err="1" smtClean="0"/>
            <a:t>su</a:t>
          </a:r>
          <a:r>
            <a:rPr lang="en-PH" dirty="0" smtClean="0"/>
            <a:t> anno</a:t>
          </a:r>
          <a:endParaRPr lang="en-PH" dirty="0"/>
        </a:p>
      </dgm:t>
    </dgm:pt>
    <dgm:pt modelId="{9499B91A-909B-4769-9766-CBE37AE2F199}" type="parTrans" cxnId="{16C1DE5A-8EC2-4075-8673-064B50265F4E}">
      <dgm:prSet/>
      <dgm:spPr/>
    </dgm:pt>
    <dgm:pt modelId="{E5DEB316-238E-4EC6-B11E-B7EA09830DEB}" type="sibTrans" cxnId="{16C1DE5A-8EC2-4075-8673-064B50265F4E}">
      <dgm:prSet/>
      <dgm:spPr/>
    </dgm:pt>
    <dgm:pt modelId="{D6BCE222-253D-45BF-BFF3-A262D5D0D426}" type="pres">
      <dgm:prSet presAssocID="{7777198B-4EFF-46B3-9509-C17C38ADD650}" presName="Name0" presStyleCnt="0">
        <dgm:presLayoutVars>
          <dgm:dir/>
          <dgm:animLvl val="lvl"/>
          <dgm:resizeHandles val="exact"/>
        </dgm:presLayoutVars>
      </dgm:prSet>
      <dgm:spPr/>
      <dgm:t>
        <a:bodyPr/>
        <a:lstStyle/>
        <a:p>
          <a:endParaRPr lang="en-PH"/>
        </a:p>
      </dgm:t>
    </dgm:pt>
    <dgm:pt modelId="{19A4F62F-AE79-4993-98E2-4441195CD8DF}" type="pres">
      <dgm:prSet presAssocID="{A34F0F59-C84D-4F57-8216-4E91DDC370FB}" presName="linNode" presStyleCnt="0"/>
      <dgm:spPr/>
    </dgm:pt>
    <dgm:pt modelId="{C2903081-F23D-4B39-BAC3-6E983AAEC30C}" type="pres">
      <dgm:prSet presAssocID="{A34F0F59-C84D-4F57-8216-4E91DDC370FB}" presName="parentText" presStyleLbl="node1" presStyleIdx="0" presStyleCnt="3">
        <dgm:presLayoutVars>
          <dgm:chMax val="1"/>
          <dgm:bulletEnabled val="1"/>
        </dgm:presLayoutVars>
      </dgm:prSet>
      <dgm:spPr/>
      <dgm:t>
        <a:bodyPr/>
        <a:lstStyle/>
        <a:p>
          <a:endParaRPr lang="en-PH"/>
        </a:p>
      </dgm:t>
    </dgm:pt>
    <dgm:pt modelId="{96518192-4119-4B8C-BBC8-F23BBE853F7B}" type="pres">
      <dgm:prSet presAssocID="{A34F0F59-C84D-4F57-8216-4E91DDC370FB}" presName="descendantText" presStyleLbl="alignAccFollowNode1" presStyleIdx="0" presStyleCnt="3">
        <dgm:presLayoutVars>
          <dgm:bulletEnabled val="1"/>
        </dgm:presLayoutVars>
      </dgm:prSet>
      <dgm:spPr/>
      <dgm:t>
        <a:bodyPr/>
        <a:lstStyle/>
        <a:p>
          <a:endParaRPr lang="en-PH"/>
        </a:p>
      </dgm:t>
    </dgm:pt>
    <dgm:pt modelId="{83A5A21F-270C-406B-B8F2-C2AC86966D6A}" type="pres">
      <dgm:prSet presAssocID="{B14501E2-40B3-429E-BC05-FB323234C240}" presName="sp" presStyleCnt="0"/>
      <dgm:spPr/>
    </dgm:pt>
    <dgm:pt modelId="{9850BBC3-281E-4706-A6EC-5A5E39FA3511}" type="pres">
      <dgm:prSet presAssocID="{80D876AD-5630-42F2-B1FF-CBD9FF166A9B}" presName="linNode" presStyleCnt="0"/>
      <dgm:spPr/>
    </dgm:pt>
    <dgm:pt modelId="{A1E446EB-A3E4-4408-B0B4-F80A2DC58430}" type="pres">
      <dgm:prSet presAssocID="{80D876AD-5630-42F2-B1FF-CBD9FF166A9B}" presName="parentText" presStyleLbl="node1" presStyleIdx="1" presStyleCnt="3">
        <dgm:presLayoutVars>
          <dgm:chMax val="1"/>
          <dgm:bulletEnabled val="1"/>
        </dgm:presLayoutVars>
      </dgm:prSet>
      <dgm:spPr/>
      <dgm:t>
        <a:bodyPr/>
        <a:lstStyle/>
        <a:p>
          <a:endParaRPr lang="en-PH"/>
        </a:p>
      </dgm:t>
    </dgm:pt>
    <dgm:pt modelId="{6752495C-4C07-4790-A4AD-F5E7B866114E}" type="pres">
      <dgm:prSet presAssocID="{80D876AD-5630-42F2-B1FF-CBD9FF166A9B}" presName="descendantText" presStyleLbl="alignAccFollowNode1" presStyleIdx="1" presStyleCnt="3">
        <dgm:presLayoutVars>
          <dgm:bulletEnabled val="1"/>
        </dgm:presLayoutVars>
      </dgm:prSet>
      <dgm:spPr/>
      <dgm:t>
        <a:bodyPr/>
        <a:lstStyle/>
        <a:p>
          <a:endParaRPr lang="en-PH"/>
        </a:p>
      </dgm:t>
    </dgm:pt>
    <dgm:pt modelId="{12DA011F-07AF-438B-ACA3-FFA9E6D93543}" type="pres">
      <dgm:prSet presAssocID="{7664309A-2EE1-4493-9D13-DC4EBB0D86BD}" presName="sp" presStyleCnt="0"/>
      <dgm:spPr/>
    </dgm:pt>
    <dgm:pt modelId="{48ABEC8D-0DF4-4860-89D7-75E92682F815}" type="pres">
      <dgm:prSet presAssocID="{B13EE489-61AC-4FE5-9FC1-3308C92A8C49}" presName="linNode" presStyleCnt="0"/>
      <dgm:spPr/>
    </dgm:pt>
    <dgm:pt modelId="{84437F67-DE0E-4E26-A8DC-D28510B510F0}" type="pres">
      <dgm:prSet presAssocID="{B13EE489-61AC-4FE5-9FC1-3308C92A8C49}" presName="parentText" presStyleLbl="node1" presStyleIdx="2" presStyleCnt="3">
        <dgm:presLayoutVars>
          <dgm:chMax val="1"/>
          <dgm:bulletEnabled val="1"/>
        </dgm:presLayoutVars>
      </dgm:prSet>
      <dgm:spPr/>
      <dgm:t>
        <a:bodyPr/>
        <a:lstStyle/>
        <a:p>
          <a:endParaRPr lang="en-PH"/>
        </a:p>
      </dgm:t>
    </dgm:pt>
    <dgm:pt modelId="{BCC19AA3-4BDC-487B-A5A2-B1D726B617A7}" type="pres">
      <dgm:prSet presAssocID="{B13EE489-61AC-4FE5-9FC1-3308C92A8C49}" presName="descendantText" presStyleLbl="alignAccFollowNode1" presStyleIdx="2" presStyleCnt="3">
        <dgm:presLayoutVars>
          <dgm:bulletEnabled val="1"/>
        </dgm:presLayoutVars>
      </dgm:prSet>
      <dgm:spPr/>
      <dgm:t>
        <a:bodyPr/>
        <a:lstStyle/>
        <a:p>
          <a:endParaRPr lang="en-PH"/>
        </a:p>
      </dgm:t>
    </dgm:pt>
  </dgm:ptLst>
  <dgm:cxnLst>
    <dgm:cxn modelId="{E6302E15-FB7D-4465-ACBE-D8B527D4B480}" type="presOf" srcId="{5D350449-56D1-41E2-AE60-8C6C32A4FCB3}" destId="{6752495C-4C07-4790-A4AD-F5E7B866114E}" srcOrd="0" destOrd="0" presId="urn:microsoft.com/office/officeart/2005/8/layout/vList5"/>
    <dgm:cxn modelId="{DE2BF575-2749-42C2-9222-B3C387E2EC02}" srcId="{7777198B-4EFF-46B3-9509-C17C38ADD650}" destId="{A34F0F59-C84D-4F57-8216-4E91DDC370FB}" srcOrd="0" destOrd="0" parTransId="{A438733F-D5EC-48D4-BC81-F5C11EEDC569}" sibTransId="{B14501E2-40B3-429E-BC05-FB323234C240}"/>
    <dgm:cxn modelId="{82425B6B-29F0-4E4F-AD11-38C28570AB8A}" type="presOf" srcId="{17ADC834-31CD-48D8-89DE-DF2CCBBD6C8D}" destId="{BCC19AA3-4BDC-487B-A5A2-B1D726B617A7}" srcOrd="0" destOrd="1" presId="urn:microsoft.com/office/officeart/2005/8/layout/vList5"/>
    <dgm:cxn modelId="{A00C10F2-16C4-4C6E-AE46-D0F7F4F0E6F4}" type="presOf" srcId="{80D876AD-5630-42F2-B1FF-CBD9FF166A9B}" destId="{A1E446EB-A3E4-4408-B0B4-F80A2DC58430}" srcOrd="0" destOrd="0" presId="urn:microsoft.com/office/officeart/2005/8/layout/vList5"/>
    <dgm:cxn modelId="{31414DA9-A53C-42A2-AACB-9C7579BC6769}" type="presOf" srcId="{ED9A9D03-1987-46E1-91E7-94E2344E2659}" destId="{6752495C-4C07-4790-A4AD-F5E7B866114E}" srcOrd="0" destOrd="1" presId="urn:microsoft.com/office/officeart/2005/8/layout/vList5"/>
    <dgm:cxn modelId="{9539EFD0-7DF1-4A89-8A62-2143E9554AE2}" type="presOf" srcId="{A34F0F59-C84D-4F57-8216-4E91DDC370FB}" destId="{C2903081-F23D-4B39-BAC3-6E983AAEC30C}" srcOrd="0" destOrd="0" presId="urn:microsoft.com/office/officeart/2005/8/layout/vList5"/>
    <dgm:cxn modelId="{CE8771EA-E5AA-459E-AE5F-01A9D19EAB1B}" srcId="{7777198B-4EFF-46B3-9509-C17C38ADD650}" destId="{B13EE489-61AC-4FE5-9FC1-3308C92A8C49}" srcOrd="2" destOrd="0" parTransId="{BCF290DA-4DE9-484C-88C6-A5EE775DC3A4}" sibTransId="{446C68D1-8319-45E7-8306-39137F9A8A8B}"/>
    <dgm:cxn modelId="{D1777926-ECD9-4B9A-823E-3447112BA92F}" type="presOf" srcId="{B13EE489-61AC-4FE5-9FC1-3308C92A8C49}" destId="{84437F67-DE0E-4E26-A8DC-D28510B510F0}" srcOrd="0" destOrd="0" presId="urn:microsoft.com/office/officeart/2005/8/layout/vList5"/>
    <dgm:cxn modelId="{AC50E3EF-6F88-4148-BCD0-A868A11E101C}" srcId="{B13EE489-61AC-4FE5-9FC1-3308C92A8C49}" destId="{17ADC834-31CD-48D8-89DE-DF2CCBBD6C8D}" srcOrd="1" destOrd="0" parTransId="{448BA298-88C0-4C4E-871D-7F6E94AA5C64}" sibTransId="{B8AB3532-EDE8-4C77-AF56-DF576D10E41A}"/>
    <dgm:cxn modelId="{72963F9C-4924-4131-B2A7-4F39B51BDDAA}" type="presOf" srcId="{D4257BD4-B6EA-4C1E-BDC0-756B840D6643}" destId="{96518192-4119-4B8C-BBC8-F23BBE853F7B}" srcOrd="0" destOrd="0" presId="urn:microsoft.com/office/officeart/2005/8/layout/vList5"/>
    <dgm:cxn modelId="{90A86564-7BA4-41B7-8DDC-9233FC9229A8}" type="presOf" srcId="{64A602C8-DF15-4F23-AA20-4FA0E7A70302}" destId="{BCC19AA3-4BDC-487B-A5A2-B1D726B617A7}" srcOrd="0" destOrd="0" presId="urn:microsoft.com/office/officeart/2005/8/layout/vList5"/>
    <dgm:cxn modelId="{7E4FC143-BFC3-4A12-B087-7CC3DE5B830C}" srcId="{7777198B-4EFF-46B3-9509-C17C38ADD650}" destId="{80D876AD-5630-42F2-B1FF-CBD9FF166A9B}" srcOrd="1" destOrd="0" parTransId="{81F48800-7A6B-45FF-8941-68862C7019F7}" sibTransId="{7664309A-2EE1-4493-9D13-DC4EBB0D86BD}"/>
    <dgm:cxn modelId="{58D1C296-8283-4A7D-9B72-7D90E83A6D53}" srcId="{A34F0F59-C84D-4F57-8216-4E91DDC370FB}" destId="{D4257BD4-B6EA-4C1E-BDC0-756B840D6643}" srcOrd="0" destOrd="0" parTransId="{EFFBF28B-CC2E-4983-9C74-13B29EF9C2B5}" sibTransId="{07C79EEA-7EAF-4699-B91B-24C4D5428986}"/>
    <dgm:cxn modelId="{F226E0BF-0D71-444F-B496-370437E021BE}" srcId="{80D876AD-5630-42F2-B1FF-CBD9FF166A9B}" destId="{5D350449-56D1-41E2-AE60-8C6C32A4FCB3}" srcOrd="0" destOrd="0" parTransId="{2DAF328C-9308-483A-8F5C-1206B6304927}" sibTransId="{1F1D61FC-9A46-440A-BB12-7C949BC5DDEB}"/>
    <dgm:cxn modelId="{E64CDCED-089A-4B75-86BF-797E98732BF1}" srcId="{B13EE489-61AC-4FE5-9FC1-3308C92A8C49}" destId="{64A602C8-DF15-4F23-AA20-4FA0E7A70302}" srcOrd="0" destOrd="0" parTransId="{76117925-B0E8-4FB7-B2CD-AA241945BE0E}" sibTransId="{9C742A21-80FD-444C-AEF8-5A74435742BE}"/>
    <dgm:cxn modelId="{F2A22A6A-E218-4F1B-A46D-06D85DD11B7C}" srcId="{80D876AD-5630-42F2-B1FF-CBD9FF166A9B}" destId="{ED9A9D03-1987-46E1-91E7-94E2344E2659}" srcOrd="1" destOrd="0" parTransId="{ED81FC41-A976-4AAB-A2EC-871FE47400E7}" sibTransId="{5FC340C7-390B-4369-94DF-F545354E7F0A}"/>
    <dgm:cxn modelId="{94C6F5B0-D9AF-4852-9D6F-762B90D86E85}" srcId="{A34F0F59-C84D-4F57-8216-4E91DDC370FB}" destId="{2CC9F04A-5D28-45AA-89EF-08904AD19D69}" srcOrd="1" destOrd="0" parTransId="{E1543223-3ECC-4CCA-A895-474D3375A840}" sibTransId="{42582A8D-DDBB-477D-A6AF-AF19D0205541}"/>
    <dgm:cxn modelId="{16C1DE5A-8EC2-4075-8673-064B50265F4E}" srcId="{A34F0F59-C84D-4F57-8216-4E91DDC370FB}" destId="{844366C1-9423-48BF-A99C-9F7D1ABC2E04}" srcOrd="2" destOrd="0" parTransId="{9499B91A-909B-4769-9766-CBE37AE2F199}" sibTransId="{E5DEB316-238E-4EC6-B11E-B7EA09830DEB}"/>
    <dgm:cxn modelId="{214B1D8D-96AD-43EA-9252-D0F3E17BDAF9}" type="presOf" srcId="{844366C1-9423-48BF-A99C-9F7D1ABC2E04}" destId="{96518192-4119-4B8C-BBC8-F23BBE853F7B}" srcOrd="0" destOrd="2" presId="urn:microsoft.com/office/officeart/2005/8/layout/vList5"/>
    <dgm:cxn modelId="{382C0188-12AE-4BC6-AD4E-9758FBD76DB9}" type="presOf" srcId="{7777198B-4EFF-46B3-9509-C17C38ADD650}" destId="{D6BCE222-253D-45BF-BFF3-A262D5D0D426}" srcOrd="0" destOrd="0" presId="urn:microsoft.com/office/officeart/2005/8/layout/vList5"/>
    <dgm:cxn modelId="{877FC894-1A32-475C-82C4-8426F5B6A96C}" type="presOf" srcId="{2CC9F04A-5D28-45AA-89EF-08904AD19D69}" destId="{96518192-4119-4B8C-BBC8-F23BBE853F7B}" srcOrd="0" destOrd="1" presId="urn:microsoft.com/office/officeart/2005/8/layout/vList5"/>
    <dgm:cxn modelId="{5789CB4E-35FB-4805-892B-A26D372964E8}" type="presParOf" srcId="{D6BCE222-253D-45BF-BFF3-A262D5D0D426}" destId="{19A4F62F-AE79-4993-98E2-4441195CD8DF}" srcOrd="0" destOrd="0" presId="urn:microsoft.com/office/officeart/2005/8/layout/vList5"/>
    <dgm:cxn modelId="{14192962-543D-421A-9C5B-2A5603147945}" type="presParOf" srcId="{19A4F62F-AE79-4993-98E2-4441195CD8DF}" destId="{C2903081-F23D-4B39-BAC3-6E983AAEC30C}" srcOrd="0" destOrd="0" presId="urn:microsoft.com/office/officeart/2005/8/layout/vList5"/>
    <dgm:cxn modelId="{2B0BE530-7E4B-4FD8-B977-A68B1B4DBE5B}" type="presParOf" srcId="{19A4F62F-AE79-4993-98E2-4441195CD8DF}" destId="{96518192-4119-4B8C-BBC8-F23BBE853F7B}" srcOrd="1" destOrd="0" presId="urn:microsoft.com/office/officeart/2005/8/layout/vList5"/>
    <dgm:cxn modelId="{71D93D8A-92A4-48AE-8A6F-6D79CBC79352}" type="presParOf" srcId="{D6BCE222-253D-45BF-BFF3-A262D5D0D426}" destId="{83A5A21F-270C-406B-B8F2-C2AC86966D6A}" srcOrd="1" destOrd="0" presId="urn:microsoft.com/office/officeart/2005/8/layout/vList5"/>
    <dgm:cxn modelId="{F9C014FC-956B-47F3-B427-2D1F00A89A88}" type="presParOf" srcId="{D6BCE222-253D-45BF-BFF3-A262D5D0D426}" destId="{9850BBC3-281E-4706-A6EC-5A5E39FA3511}" srcOrd="2" destOrd="0" presId="urn:microsoft.com/office/officeart/2005/8/layout/vList5"/>
    <dgm:cxn modelId="{122C78F6-66A6-48AF-98B9-7E708F710BEC}" type="presParOf" srcId="{9850BBC3-281E-4706-A6EC-5A5E39FA3511}" destId="{A1E446EB-A3E4-4408-B0B4-F80A2DC58430}" srcOrd="0" destOrd="0" presId="urn:microsoft.com/office/officeart/2005/8/layout/vList5"/>
    <dgm:cxn modelId="{04B2EE88-6882-4CA4-8FDC-ECBBF663C0A8}" type="presParOf" srcId="{9850BBC3-281E-4706-A6EC-5A5E39FA3511}" destId="{6752495C-4C07-4790-A4AD-F5E7B866114E}" srcOrd="1" destOrd="0" presId="urn:microsoft.com/office/officeart/2005/8/layout/vList5"/>
    <dgm:cxn modelId="{6A252B52-E489-4347-80DC-E46F88FD0A26}" type="presParOf" srcId="{D6BCE222-253D-45BF-BFF3-A262D5D0D426}" destId="{12DA011F-07AF-438B-ACA3-FFA9E6D93543}" srcOrd="3" destOrd="0" presId="urn:microsoft.com/office/officeart/2005/8/layout/vList5"/>
    <dgm:cxn modelId="{2C622D53-8CCC-4CAF-99C5-020E8CCB206E}" type="presParOf" srcId="{D6BCE222-253D-45BF-BFF3-A262D5D0D426}" destId="{48ABEC8D-0DF4-4860-89D7-75E92682F815}" srcOrd="4" destOrd="0" presId="urn:microsoft.com/office/officeart/2005/8/layout/vList5"/>
    <dgm:cxn modelId="{F1778BAD-2B2F-46DF-BE3F-B69D1376E880}" type="presParOf" srcId="{48ABEC8D-0DF4-4860-89D7-75E92682F815}" destId="{84437F67-DE0E-4E26-A8DC-D28510B510F0}" srcOrd="0" destOrd="0" presId="urn:microsoft.com/office/officeart/2005/8/layout/vList5"/>
    <dgm:cxn modelId="{955F7B5D-2A2A-44EB-B5F9-706975A96C32}" type="presParOf" srcId="{48ABEC8D-0DF4-4860-89D7-75E92682F815}" destId="{BCC19AA3-4BDC-487B-A5A2-B1D726B617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A0F21AE-46C0-41FC-BFE9-3DA852C31211}" type="doc">
      <dgm:prSet loTypeId="urn:microsoft.com/office/officeart/2005/8/layout/chevron2" loCatId="list" qsTypeId="urn:microsoft.com/office/officeart/2005/8/quickstyle/simple1" qsCatId="simple" csTypeId="urn:microsoft.com/office/officeart/2005/8/colors/colorful1#18" csCatId="colorful" phldr="1"/>
      <dgm:spPr/>
      <dgm:t>
        <a:bodyPr/>
        <a:lstStyle/>
        <a:p>
          <a:endParaRPr lang="en-PH"/>
        </a:p>
      </dgm:t>
    </dgm:pt>
    <dgm:pt modelId="{FFE1E93B-BD20-4B30-AFE0-9C2F4AD72F97}">
      <dgm:prSet phldrT="[Text]"/>
      <dgm:spPr/>
      <dgm:t>
        <a:bodyPr/>
        <a:lstStyle/>
        <a:p>
          <a:r>
            <a:rPr lang="en-PH" dirty="0" smtClean="0"/>
            <a:t>‘’Knock-down model’’: </a:t>
          </a:r>
          <a:r>
            <a:rPr lang="en-PH" dirty="0" err="1" smtClean="0"/>
            <a:t>incentivi</a:t>
          </a:r>
          <a:r>
            <a:rPr lang="en-PH" dirty="0" smtClean="0"/>
            <a:t> per </a:t>
          </a:r>
          <a:r>
            <a:rPr lang="en-PH" dirty="0" err="1" smtClean="0"/>
            <a:t>importare</a:t>
          </a:r>
          <a:r>
            <a:rPr lang="en-PH" dirty="0" smtClean="0"/>
            <a:t> </a:t>
          </a:r>
          <a:r>
            <a:rPr lang="en-PH" dirty="0" err="1" smtClean="0"/>
            <a:t>parti</a:t>
          </a:r>
          <a:r>
            <a:rPr lang="en-PH" dirty="0" smtClean="0"/>
            <a:t> di auto (auto </a:t>
          </a:r>
          <a:r>
            <a:rPr lang="en-PH" dirty="0" err="1" smtClean="0"/>
            <a:t>completamente</a:t>
          </a:r>
          <a:r>
            <a:rPr lang="en-PH" dirty="0" smtClean="0"/>
            <a:t> </a:t>
          </a:r>
          <a:r>
            <a:rPr lang="en-PH" dirty="0" err="1" smtClean="0"/>
            <a:t>disassemblate</a:t>
          </a:r>
          <a:r>
            <a:rPr lang="en-PH" dirty="0" smtClean="0"/>
            <a:t>)</a:t>
          </a:r>
          <a:endParaRPr lang="en-PH" dirty="0"/>
        </a:p>
      </dgm:t>
    </dgm:pt>
    <dgm:pt modelId="{31C8BF4E-2BD2-4CE3-A822-2E0FC278648F}" type="parTrans" cxnId="{FE8597CE-B0A4-4CB8-8012-2ABF574147A3}">
      <dgm:prSet/>
      <dgm:spPr/>
      <dgm:t>
        <a:bodyPr/>
        <a:lstStyle/>
        <a:p>
          <a:endParaRPr lang="en-PH"/>
        </a:p>
      </dgm:t>
    </dgm:pt>
    <dgm:pt modelId="{A6F2FD56-8BD9-4B6D-B6AA-836AE9D63E32}" type="sibTrans" cxnId="{FE8597CE-B0A4-4CB8-8012-2ABF574147A3}">
      <dgm:prSet/>
      <dgm:spPr/>
      <dgm:t>
        <a:bodyPr/>
        <a:lstStyle/>
        <a:p>
          <a:endParaRPr lang="en-PH"/>
        </a:p>
      </dgm:t>
    </dgm:pt>
    <dgm:pt modelId="{43D7B90B-E960-4078-BF48-E3FACE7396FC}">
      <dgm:prSet/>
      <dgm:spPr/>
      <dgm:t>
        <a:bodyPr/>
        <a:lstStyle/>
        <a:p>
          <a:r>
            <a:rPr lang="en-PH" dirty="0" err="1" smtClean="0"/>
            <a:t>Tariffe</a:t>
          </a:r>
          <a:r>
            <a:rPr lang="en-PH" dirty="0" smtClean="0"/>
            <a:t> </a:t>
          </a:r>
          <a:r>
            <a:rPr lang="en-PH" dirty="0" err="1" smtClean="0"/>
            <a:t>alte</a:t>
          </a:r>
          <a:r>
            <a:rPr lang="en-PH" dirty="0" smtClean="0"/>
            <a:t> </a:t>
          </a:r>
          <a:r>
            <a:rPr lang="en-PH" dirty="0" err="1" smtClean="0"/>
            <a:t>sulle</a:t>
          </a:r>
          <a:r>
            <a:rPr lang="en-PH" dirty="0" smtClean="0"/>
            <a:t> </a:t>
          </a:r>
          <a:r>
            <a:rPr lang="en-PH" dirty="0" err="1" smtClean="0"/>
            <a:t>importazioni</a:t>
          </a:r>
          <a:r>
            <a:rPr lang="en-PH" dirty="0" smtClean="0"/>
            <a:t> di auto </a:t>
          </a:r>
          <a:r>
            <a:rPr lang="en-PH" dirty="0" err="1" smtClean="0"/>
            <a:t>assemblate</a:t>
          </a:r>
          <a:endParaRPr lang="en-PH" dirty="0" smtClean="0"/>
        </a:p>
      </dgm:t>
    </dgm:pt>
    <dgm:pt modelId="{F93ACBCF-F9D5-4B5E-ACA0-265F36E90801}" type="parTrans" cxnId="{7BC32EE7-42B4-441A-AAB0-E2E9C286DF87}">
      <dgm:prSet/>
      <dgm:spPr/>
      <dgm:t>
        <a:bodyPr/>
        <a:lstStyle/>
        <a:p>
          <a:endParaRPr lang="en-PH"/>
        </a:p>
      </dgm:t>
    </dgm:pt>
    <dgm:pt modelId="{CE39044E-D5A9-4B75-A511-C5FC4F1A6726}" type="sibTrans" cxnId="{7BC32EE7-42B4-441A-AAB0-E2E9C286DF87}">
      <dgm:prSet/>
      <dgm:spPr/>
      <dgm:t>
        <a:bodyPr/>
        <a:lstStyle/>
        <a:p>
          <a:endParaRPr lang="en-PH"/>
        </a:p>
      </dgm:t>
    </dgm:pt>
    <dgm:pt modelId="{13378823-A27E-47D6-B151-53DAE065EC04}">
      <dgm:prSet/>
      <dgm:spPr/>
      <dgm:t>
        <a:bodyPr/>
        <a:lstStyle/>
        <a:p>
          <a:r>
            <a:rPr lang="en-PH" dirty="0" smtClean="0"/>
            <a:t>Le auto </a:t>
          </a:r>
          <a:r>
            <a:rPr lang="en-PH" dirty="0" err="1" smtClean="0"/>
            <a:t>giapponesi</a:t>
          </a:r>
          <a:r>
            <a:rPr lang="en-PH" dirty="0" smtClean="0"/>
            <a:t> </a:t>
          </a:r>
          <a:r>
            <a:rPr lang="en-PH" dirty="0" err="1" smtClean="0"/>
            <a:t>dominano</a:t>
          </a:r>
          <a:r>
            <a:rPr lang="en-PH" dirty="0" smtClean="0"/>
            <a:t> </a:t>
          </a:r>
          <a:r>
            <a:rPr lang="en-PH" dirty="0" err="1" smtClean="0"/>
            <a:t>il</a:t>
          </a:r>
          <a:r>
            <a:rPr lang="en-PH" dirty="0" smtClean="0"/>
            <a:t> </a:t>
          </a:r>
          <a:r>
            <a:rPr lang="en-PH" dirty="0" err="1" smtClean="0"/>
            <a:t>mercato</a:t>
          </a:r>
          <a:r>
            <a:rPr lang="en-PH" dirty="0" smtClean="0"/>
            <a:t> </a:t>
          </a:r>
          <a:r>
            <a:rPr lang="en-PH" dirty="0" err="1" smtClean="0"/>
            <a:t>filippino</a:t>
          </a:r>
          <a:r>
            <a:rPr lang="en-PH" dirty="0" smtClean="0"/>
            <a:t> </a:t>
          </a:r>
          <a:r>
            <a:rPr lang="en-PH" dirty="0" err="1" smtClean="0"/>
            <a:t>rappresentando</a:t>
          </a:r>
          <a:r>
            <a:rPr lang="en-PH" dirty="0" smtClean="0"/>
            <a:t> </a:t>
          </a:r>
          <a:r>
            <a:rPr lang="en-PH" dirty="0" err="1" smtClean="0"/>
            <a:t>il</a:t>
          </a:r>
          <a:r>
            <a:rPr lang="en-PH" dirty="0" smtClean="0"/>
            <a:t> 57% del </a:t>
          </a:r>
          <a:r>
            <a:rPr lang="en-PH" dirty="0" err="1" smtClean="0"/>
            <a:t>mercato</a:t>
          </a:r>
          <a:endParaRPr lang="en-PH" dirty="0" smtClean="0"/>
        </a:p>
      </dgm:t>
    </dgm:pt>
    <dgm:pt modelId="{7073708C-2072-4163-8131-7FB966DD1E9D}" type="parTrans" cxnId="{5637968C-BDC3-4EC8-9A7F-BD1E16249D02}">
      <dgm:prSet/>
      <dgm:spPr/>
      <dgm:t>
        <a:bodyPr/>
        <a:lstStyle/>
        <a:p>
          <a:endParaRPr lang="en-PH"/>
        </a:p>
      </dgm:t>
    </dgm:pt>
    <dgm:pt modelId="{D836B2DE-B576-42AB-88A0-5CC873848F2A}" type="sibTrans" cxnId="{5637968C-BDC3-4EC8-9A7F-BD1E16249D02}">
      <dgm:prSet/>
      <dgm:spPr/>
      <dgm:t>
        <a:bodyPr/>
        <a:lstStyle/>
        <a:p>
          <a:endParaRPr lang="en-PH"/>
        </a:p>
      </dgm:t>
    </dgm:pt>
    <dgm:pt modelId="{2D0A6D0B-5AE2-4B6F-8105-E5F3B77DF122}">
      <dgm:prSet/>
      <dgm:spPr/>
      <dgm:t>
        <a:bodyPr/>
        <a:lstStyle/>
        <a:p>
          <a:r>
            <a:rPr lang="en-PH" baseline="0" dirty="0" smtClean="0"/>
            <a:t>Auto private (</a:t>
          </a:r>
          <a:r>
            <a:rPr lang="en-PH" dirty="0" smtClean="0"/>
            <a:t>90,287 </a:t>
          </a:r>
          <a:r>
            <a:rPr lang="en-PH" dirty="0" err="1" smtClean="0"/>
            <a:t>unità</a:t>
          </a:r>
          <a:r>
            <a:rPr lang="en-PH" dirty="0" smtClean="0"/>
            <a:t> </a:t>
          </a:r>
          <a:r>
            <a:rPr lang="en-PH" dirty="0" err="1" smtClean="0"/>
            <a:t>vendute</a:t>
          </a:r>
          <a:r>
            <a:rPr lang="en-PH" dirty="0" smtClean="0"/>
            <a:t> </a:t>
          </a:r>
          <a:r>
            <a:rPr lang="en-PH" dirty="0" err="1" smtClean="0"/>
            <a:t>nel</a:t>
          </a:r>
          <a:r>
            <a:rPr lang="en-PH" dirty="0" smtClean="0"/>
            <a:t> 2014)</a:t>
          </a:r>
          <a:endParaRPr lang="en-PH" dirty="0"/>
        </a:p>
      </dgm:t>
    </dgm:pt>
    <dgm:pt modelId="{CB044775-3ABD-4836-BC94-5227825FC2FF}" type="parTrans" cxnId="{7DEDDCB5-AB9F-4948-89A5-2F8DA38C56EB}">
      <dgm:prSet/>
      <dgm:spPr/>
      <dgm:t>
        <a:bodyPr/>
        <a:lstStyle/>
        <a:p>
          <a:endParaRPr lang="en-PH"/>
        </a:p>
      </dgm:t>
    </dgm:pt>
    <dgm:pt modelId="{6545B0E0-5F74-4C34-9381-B0BF012E31CA}" type="sibTrans" cxnId="{7DEDDCB5-AB9F-4948-89A5-2F8DA38C56EB}">
      <dgm:prSet/>
      <dgm:spPr/>
      <dgm:t>
        <a:bodyPr/>
        <a:lstStyle/>
        <a:p>
          <a:endParaRPr lang="en-PH"/>
        </a:p>
      </dgm:t>
    </dgm:pt>
    <dgm:pt modelId="{CA77A8D4-8DBE-448B-B511-711DBCC3AEA0}">
      <dgm:prSet phldrT="[Text]"/>
      <dgm:spPr/>
      <dgm:t>
        <a:bodyPr/>
        <a:lstStyle/>
        <a:p>
          <a:endParaRPr lang="en-PH"/>
        </a:p>
      </dgm:t>
    </dgm:pt>
    <dgm:pt modelId="{7E7984EE-351B-47E4-B977-A0CD5949021F}" type="parTrans" cxnId="{33791ED9-8D83-453D-89D1-06A488F034E3}">
      <dgm:prSet/>
      <dgm:spPr/>
      <dgm:t>
        <a:bodyPr/>
        <a:lstStyle/>
        <a:p>
          <a:endParaRPr lang="en-PH"/>
        </a:p>
      </dgm:t>
    </dgm:pt>
    <dgm:pt modelId="{B24B6651-A6EF-44FE-9120-77EBEE662867}" type="sibTrans" cxnId="{33791ED9-8D83-453D-89D1-06A488F034E3}">
      <dgm:prSet/>
      <dgm:spPr/>
      <dgm:t>
        <a:bodyPr/>
        <a:lstStyle/>
        <a:p>
          <a:endParaRPr lang="en-PH"/>
        </a:p>
      </dgm:t>
    </dgm:pt>
    <dgm:pt modelId="{A0ED93DC-7415-4722-BC5A-7EE7B54E8586}">
      <dgm:prSet/>
      <dgm:spPr/>
      <dgm:t>
        <a:bodyPr/>
        <a:lstStyle/>
        <a:p>
          <a:endParaRPr lang="en-PH" dirty="0" smtClean="0"/>
        </a:p>
      </dgm:t>
    </dgm:pt>
    <dgm:pt modelId="{9DC81154-615A-40EF-A77E-79CCE9B39ACD}" type="parTrans" cxnId="{A26C8A36-914D-485B-A32B-5E7A56431A9F}">
      <dgm:prSet/>
      <dgm:spPr/>
      <dgm:t>
        <a:bodyPr/>
        <a:lstStyle/>
        <a:p>
          <a:endParaRPr lang="en-PH"/>
        </a:p>
      </dgm:t>
    </dgm:pt>
    <dgm:pt modelId="{93729D01-8C0E-4EC4-8228-C50902923A23}" type="sibTrans" cxnId="{A26C8A36-914D-485B-A32B-5E7A56431A9F}">
      <dgm:prSet/>
      <dgm:spPr/>
      <dgm:t>
        <a:bodyPr/>
        <a:lstStyle/>
        <a:p>
          <a:endParaRPr lang="en-PH"/>
        </a:p>
      </dgm:t>
    </dgm:pt>
    <dgm:pt modelId="{C5C6AF30-A09C-4C47-8D0D-500A71A50B4A}">
      <dgm:prSet/>
      <dgm:spPr/>
      <dgm:t>
        <a:bodyPr/>
        <a:lstStyle/>
        <a:p>
          <a:endParaRPr lang="en-PH" dirty="0" smtClean="0"/>
        </a:p>
      </dgm:t>
    </dgm:pt>
    <dgm:pt modelId="{63CBD64F-EBCD-454A-A622-0C79F12023CA}" type="parTrans" cxnId="{7AD6612D-3DA5-4041-8625-A2BF7B8D010A}">
      <dgm:prSet/>
      <dgm:spPr/>
      <dgm:t>
        <a:bodyPr/>
        <a:lstStyle/>
        <a:p>
          <a:endParaRPr lang="en-PH"/>
        </a:p>
      </dgm:t>
    </dgm:pt>
    <dgm:pt modelId="{D2688F4A-620E-4230-8F48-70FD4E9BD6F1}" type="sibTrans" cxnId="{7AD6612D-3DA5-4041-8625-A2BF7B8D010A}">
      <dgm:prSet/>
      <dgm:spPr/>
      <dgm:t>
        <a:bodyPr/>
        <a:lstStyle/>
        <a:p>
          <a:endParaRPr lang="en-PH"/>
        </a:p>
      </dgm:t>
    </dgm:pt>
    <dgm:pt modelId="{1CE47FED-2E90-420A-A366-2C99830C051E}">
      <dgm:prSet/>
      <dgm:spPr/>
      <dgm:t>
        <a:bodyPr/>
        <a:lstStyle/>
        <a:p>
          <a:endParaRPr lang="en-PH" dirty="0"/>
        </a:p>
      </dgm:t>
    </dgm:pt>
    <dgm:pt modelId="{FDFAA642-9536-4F1C-83DD-A97116D847CD}" type="parTrans" cxnId="{37D13B90-0395-49EC-A2FF-3FC1D406E922}">
      <dgm:prSet/>
      <dgm:spPr/>
      <dgm:t>
        <a:bodyPr/>
        <a:lstStyle/>
        <a:p>
          <a:endParaRPr lang="en-PH"/>
        </a:p>
      </dgm:t>
    </dgm:pt>
    <dgm:pt modelId="{C2D65DD5-0897-466A-AE6F-594E6DE52DFA}" type="sibTrans" cxnId="{37D13B90-0395-49EC-A2FF-3FC1D406E922}">
      <dgm:prSet/>
      <dgm:spPr/>
      <dgm:t>
        <a:bodyPr/>
        <a:lstStyle/>
        <a:p>
          <a:endParaRPr lang="en-PH"/>
        </a:p>
      </dgm:t>
    </dgm:pt>
    <dgm:pt modelId="{09221D29-4985-4E10-947A-077CDB504190}">
      <dgm:prSet/>
      <dgm:spPr/>
      <dgm:t>
        <a:bodyPr/>
        <a:lstStyle/>
        <a:p>
          <a:r>
            <a:rPr lang="en-PH" dirty="0" err="1" smtClean="0"/>
            <a:t>Tassazione</a:t>
          </a:r>
          <a:r>
            <a:rPr lang="en-PH" dirty="0" smtClean="0"/>
            <a:t> </a:t>
          </a:r>
          <a:r>
            <a:rPr lang="en-PH" dirty="0" err="1" smtClean="0"/>
            <a:t>disincentivante</a:t>
          </a:r>
          <a:r>
            <a:rPr lang="en-PH" dirty="0" smtClean="0"/>
            <a:t> ad </a:t>
          </a:r>
          <a:r>
            <a:rPr lang="en-PH" dirty="0" err="1" smtClean="0"/>
            <a:t>importare</a:t>
          </a:r>
          <a:r>
            <a:rPr lang="en-PH" dirty="0" smtClean="0"/>
            <a:t> auto </a:t>
          </a:r>
          <a:r>
            <a:rPr lang="en-PH" dirty="0" err="1" smtClean="0"/>
            <a:t>usate</a:t>
          </a:r>
          <a:endParaRPr lang="en-PH" dirty="0" smtClean="0"/>
        </a:p>
      </dgm:t>
    </dgm:pt>
    <dgm:pt modelId="{6969FEFD-9373-4B63-B466-C2A5C10B1DC7}" type="parTrans" cxnId="{3645670E-DB16-47A4-B155-C8F52631C610}">
      <dgm:prSet/>
      <dgm:spPr/>
      <dgm:t>
        <a:bodyPr/>
        <a:lstStyle/>
        <a:p>
          <a:endParaRPr lang="en-PH"/>
        </a:p>
      </dgm:t>
    </dgm:pt>
    <dgm:pt modelId="{10718A9E-5452-471D-AADD-D5AD7E9762EC}" type="sibTrans" cxnId="{3645670E-DB16-47A4-B155-C8F52631C610}">
      <dgm:prSet/>
      <dgm:spPr/>
      <dgm:t>
        <a:bodyPr/>
        <a:lstStyle/>
        <a:p>
          <a:endParaRPr lang="en-PH"/>
        </a:p>
      </dgm:t>
    </dgm:pt>
    <dgm:pt modelId="{E987F746-A754-4140-84CE-A5968BD2FF24}">
      <dgm:prSet/>
      <dgm:spPr/>
      <dgm:t>
        <a:bodyPr/>
        <a:lstStyle/>
        <a:p>
          <a:r>
            <a:rPr lang="en-PH" baseline="0" dirty="0" err="1" smtClean="0"/>
            <a:t>Veicoli</a:t>
          </a:r>
          <a:r>
            <a:rPr lang="en-PH" baseline="0" dirty="0" smtClean="0"/>
            <a:t> </a:t>
          </a:r>
          <a:r>
            <a:rPr lang="en-PH" baseline="0" dirty="0" err="1" smtClean="0"/>
            <a:t>commerciali</a:t>
          </a:r>
          <a:r>
            <a:rPr lang="en-PH" baseline="0" dirty="0" smtClean="0"/>
            <a:t> (144,460 </a:t>
          </a:r>
          <a:r>
            <a:rPr lang="en-PH" baseline="0" dirty="0" err="1" smtClean="0"/>
            <a:t>unità</a:t>
          </a:r>
          <a:r>
            <a:rPr lang="en-PH" baseline="0" dirty="0" smtClean="0"/>
            <a:t> </a:t>
          </a:r>
          <a:r>
            <a:rPr lang="en-PH" baseline="0" dirty="0" err="1" smtClean="0"/>
            <a:t>vendute</a:t>
          </a:r>
          <a:r>
            <a:rPr lang="en-PH" baseline="0" dirty="0" smtClean="0"/>
            <a:t> </a:t>
          </a:r>
          <a:r>
            <a:rPr lang="en-PH" baseline="0" dirty="0" err="1" smtClean="0"/>
            <a:t>nel</a:t>
          </a:r>
          <a:r>
            <a:rPr lang="en-PH" baseline="0" dirty="0" smtClean="0"/>
            <a:t> 2014)</a:t>
          </a:r>
          <a:endParaRPr lang="en-PH" dirty="0"/>
        </a:p>
      </dgm:t>
    </dgm:pt>
    <dgm:pt modelId="{219D8BAC-8AC3-4D39-9793-1C80ABD0B095}" type="parTrans" cxnId="{F7DF5CCF-52AA-4BE2-B36B-A6120451490B}">
      <dgm:prSet/>
      <dgm:spPr/>
      <dgm:t>
        <a:bodyPr/>
        <a:lstStyle/>
        <a:p>
          <a:endParaRPr lang="en-PH"/>
        </a:p>
      </dgm:t>
    </dgm:pt>
    <dgm:pt modelId="{17A4A7C4-521C-40FF-B773-D3E522EFE1FB}" type="sibTrans" cxnId="{F7DF5CCF-52AA-4BE2-B36B-A6120451490B}">
      <dgm:prSet/>
      <dgm:spPr/>
      <dgm:t>
        <a:bodyPr/>
        <a:lstStyle/>
        <a:p>
          <a:endParaRPr lang="en-PH"/>
        </a:p>
      </dgm:t>
    </dgm:pt>
    <dgm:pt modelId="{E72D6296-8034-4D43-9E90-C7D5A4699890}" type="pres">
      <dgm:prSet presAssocID="{1A0F21AE-46C0-41FC-BFE9-3DA852C31211}" presName="linearFlow" presStyleCnt="0">
        <dgm:presLayoutVars>
          <dgm:dir/>
          <dgm:animLvl val="lvl"/>
          <dgm:resizeHandles val="exact"/>
        </dgm:presLayoutVars>
      </dgm:prSet>
      <dgm:spPr/>
      <dgm:t>
        <a:bodyPr/>
        <a:lstStyle/>
        <a:p>
          <a:endParaRPr lang="en-PH"/>
        </a:p>
      </dgm:t>
    </dgm:pt>
    <dgm:pt modelId="{B7B71CE4-3DE8-431E-A77F-03CF081ADC6C}" type="pres">
      <dgm:prSet presAssocID="{CA77A8D4-8DBE-448B-B511-711DBCC3AEA0}" presName="composite" presStyleCnt="0"/>
      <dgm:spPr/>
    </dgm:pt>
    <dgm:pt modelId="{30381FBB-DAE2-45D7-B461-5F6445D5EA56}" type="pres">
      <dgm:prSet presAssocID="{CA77A8D4-8DBE-448B-B511-711DBCC3AEA0}" presName="parentText" presStyleLbl="alignNode1" presStyleIdx="0" presStyleCnt="4">
        <dgm:presLayoutVars>
          <dgm:chMax val="1"/>
          <dgm:bulletEnabled val="1"/>
        </dgm:presLayoutVars>
      </dgm:prSet>
      <dgm:spPr/>
      <dgm:t>
        <a:bodyPr/>
        <a:lstStyle/>
        <a:p>
          <a:endParaRPr lang="en-PH"/>
        </a:p>
      </dgm:t>
    </dgm:pt>
    <dgm:pt modelId="{F7556292-D502-4B46-BCE4-EAFDFDBA5A31}" type="pres">
      <dgm:prSet presAssocID="{CA77A8D4-8DBE-448B-B511-711DBCC3AEA0}" presName="descendantText" presStyleLbl="alignAcc1" presStyleIdx="0" presStyleCnt="4">
        <dgm:presLayoutVars>
          <dgm:bulletEnabled val="1"/>
        </dgm:presLayoutVars>
      </dgm:prSet>
      <dgm:spPr/>
      <dgm:t>
        <a:bodyPr/>
        <a:lstStyle/>
        <a:p>
          <a:endParaRPr lang="en-PH"/>
        </a:p>
      </dgm:t>
    </dgm:pt>
    <dgm:pt modelId="{DDFF3EA8-FF8B-4B97-8860-9D576A73999B}" type="pres">
      <dgm:prSet presAssocID="{B24B6651-A6EF-44FE-9120-77EBEE662867}" presName="sp" presStyleCnt="0"/>
      <dgm:spPr/>
    </dgm:pt>
    <dgm:pt modelId="{A1487C34-B589-4C92-91B8-BF891CFB8E40}" type="pres">
      <dgm:prSet presAssocID="{A0ED93DC-7415-4722-BC5A-7EE7B54E8586}" presName="composite" presStyleCnt="0"/>
      <dgm:spPr/>
    </dgm:pt>
    <dgm:pt modelId="{D2DAAE20-9EB8-47D2-9909-4DC2876639BF}" type="pres">
      <dgm:prSet presAssocID="{A0ED93DC-7415-4722-BC5A-7EE7B54E8586}" presName="parentText" presStyleLbl="alignNode1" presStyleIdx="1" presStyleCnt="4">
        <dgm:presLayoutVars>
          <dgm:chMax val="1"/>
          <dgm:bulletEnabled val="1"/>
        </dgm:presLayoutVars>
      </dgm:prSet>
      <dgm:spPr/>
      <dgm:t>
        <a:bodyPr/>
        <a:lstStyle/>
        <a:p>
          <a:endParaRPr lang="en-PH"/>
        </a:p>
      </dgm:t>
    </dgm:pt>
    <dgm:pt modelId="{C652D8FF-296C-449D-8D03-9DDA32E22735}" type="pres">
      <dgm:prSet presAssocID="{A0ED93DC-7415-4722-BC5A-7EE7B54E8586}" presName="descendantText" presStyleLbl="alignAcc1" presStyleIdx="1" presStyleCnt="4">
        <dgm:presLayoutVars>
          <dgm:bulletEnabled val="1"/>
        </dgm:presLayoutVars>
      </dgm:prSet>
      <dgm:spPr/>
      <dgm:t>
        <a:bodyPr/>
        <a:lstStyle/>
        <a:p>
          <a:endParaRPr lang="en-PH"/>
        </a:p>
      </dgm:t>
    </dgm:pt>
    <dgm:pt modelId="{8EF98679-6693-4360-9C0A-2917FC6F766D}" type="pres">
      <dgm:prSet presAssocID="{93729D01-8C0E-4EC4-8228-C50902923A23}" presName="sp" presStyleCnt="0"/>
      <dgm:spPr/>
    </dgm:pt>
    <dgm:pt modelId="{3AA6C882-0AEA-424A-8F1A-D8FCDD4CD336}" type="pres">
      <dgm:prSet presAssocID="{C5C6AF30-A09C-4C47-8D0D-500A71A50B4A}" presName="composite" presStyleCnt="0"/>
      <dgm:spPr/>
    </dgm:pt>
    <dgm:pt modelId="{4DFE5932-14C9-48AE-9C14-123069290886}" type="pres">
      <dgm:prSet presAssocID="{C5C6AF30-A09C-4C47-8D0D-500A71A50B4A}" presName="parentText" presStyleLbl="alignNode1" presStyleIdx="2" presStyleCnt="4">
        <dgm:presLayoutVars>
          <dgm:chMax val="1"/>
          <dgm:bulletEnabled val="1"/>
        </dgm:presLayoutVars>
      </dgm:prSet>
      <dgm:spPr/>
      <dgm:t>
        <a:bodyPr/>
        <a:lstStyle/>
        <a:p>
          <a:endParaRPr lang="en-PH"/>
        </a:p>
      </dgm:t>
    </dgm:pt>
    <dgm:pt modelId="{9AE8F66A-3816-4F0D-9B45-869102E42527}" type="pres">
      <dgm:prSet presAssocID="{C5C6AF30-A09C-4C47-8D0D-500A71A50B4A}" presName="descendantText" presStyleLbl="alignAcc1" presStyleIdx="2" presStyleCnt="4">
        <dgm:presLayoutVars>
          <dgm:bulletEnabled val="1"/>
        </dgm:presLayoutVars>
      </dgm:prSet>
      <dgm:spPr/>
      <dgm:t>
        <a:bodyPr/>
        <a:lstStyle/>
        <a:p>
          <a:endParaRPr lang="en-PH"/>
        </a:p>
      </dgm:t>
    </dgm:pt>
    <dgm:pt modelId="{BDB4D0E3-8ED2-403B-B482-913C8F84F2F3}" type="pres">
      <dgm:prSet presAssocID="{D2688F4A-620E-4230-8F48-70FD4E9BD6F1}" presName="sp" presStyleCnt="0"/>
      <dgm:spPr/>
    </dgm:pt>
    <dgm:pt modelId="{56BB6B1A-1F05-498F-87EA-E70A0ACAA8B0}" type="pres">
      <dgm:prSet presAssocID="{1CE47FED-2E90-420A-A366-2C99830C051E}" presName="composite" presStyleCnt="0"/>
      <dgm:spPr/>
    </dgm:pt>
    <dgm:pt modelId="{9C6DDCCC-28BC-4ACC-9885-9F3BAC67555E}" type="pres">
      <dgm:prSet presAssocID="{1CE47FED-2E90-420A-A366-2C99830C051E}" presName="parentText" presStyleLbl="alignNode1" presStyleIdx="3" presStyleCnt="4">
        <dgm:presLayoutVars>
          <dgm:chMax val="1"/>
          <dgm:bulletEnabled val="1"/>
        </dgm:presLayoutVars>
      </dgm:prSet>
      <dgm:spPr/>
      <dgm:t>
        <a:bodyPr/>
        <a:lstStyle/>
        <a:p>
          <a:endParaRPr lang="en-PH"/>
        </a:p>
      </dgm:t>
    </dgm:pt>
    <dgm:pt modelId="{7E7AE62C-382C-42BF-ACFF-B0476F471876}" type="pres">
      <dgm:prSet presAssocID="{1CE47FED-2E90-420A-A366-2C99830C051E}" presName="descendantText" presStyleLbl="alignAcc1" presStyleIdx="3" presStyleCnt="4">
        <dgm:presLayoutVars>
          <dgm:bulletEnabled val="1"/>
        </dgm:presLayoutVars>
      </dgm:prSet>
      <dgm:spPr/>
      <dgm:t>
        <a:bodyPr/>
        <a:lstStyle/>
        <a:p>
          <a:endParaRPr lang="en-PH"/>
        </a:p>
      </dgm:t>
    </dgm:pt>
  </dgm:ptLst>
  <dgm:cxnLst>
    <dgm:cxn modelId="{6C4C0BC8-FEA5-4D77-B0C0-B8A383D036FA}" type="presOf" srcId="{C5C6AF30-A09C-4C47-8D0D-500A71A50B4A}" destId="{4DFE5932-14C9-48AE-9C14-123069290886}" srcOrd="0" destOrd="0" presId="urn:microsoft.com/office/officeart/2005/8/layout/chevron2"/>
    <dgm:cxn modelId="{9B9D53B5-91A1-46A2-8085-50FA0C059B41}" type="presOf" srcId="{1CE47FED-2E90-420A-A366-2C99830C051E}" destId="{9C6DDCCC-28BC-4ACC-9885-9F3BAC67555E}" srcOrd="0" destOrd="0" presId="urn:microsoft.com/office/officeart/2005/8/layout/chevron2"/>
    <dgm:cxn modelId="{CC5F217B-4166-4F49-9414-4B90BCE5F49B}" type="presOf" srcId="{E987F746-A754-4140-84CE-A5968BD2FF24}" destId="{7E7AE62C-382C-42BF-ACFF-B0476F471876}" srcOrd="0" destOrd="1" presId="urn:microsoft.com/office/officeart/2005/8/layout/chevron2"/>
    <dgm:cxn modelId="{C4EEE967-71D9-4724-B03B-1125F08109F4}" type="presOf" srcId="{1A0F21AE-46C0-41FC-BFE9-3DA852C31211}" destId="{E72D6296-8034-4D43-9E90-C7D5A4699890}" srcOrd="0" destOrd="0" presId="urn:microsoft.com/office/officeart/2005/8/layout/chevron2"/>
    <dgm:cxn modelId="{F7DF5CCF-52AA-4BE2-B36B-A6120451490B}" srcId="{1CE47FED-2E90-420A-A366-2C99830C051E}" destId="{E987F746-A754-4140-84CE-A5968BD2FF24}" srcOrd="1" destOrd="0" parTransId="{219D8BAC-8AC3-4D39-9793-1C80ABD0B095}" sibTransId="{17A4A7C4-521C-40FF-B773-D3E522EFE1FB}"/>
    <dgm:cxn modelId="{5BD5A93A-5478-41A3-8F38-288456C742F5}" type="presOf" srcId="{A0ED93DC-7415-4722-BC5A-7EE7B54E8586}" destId="{D2DAAE20-9EB8-47D2-9909-4DC2876639BF}" srcOrd="0" destOrd="0" presId="urn:microsoft.com/office/officeart/2005/8/layout/chevron2"/>
    <dgm:cxn modelId="{6DDEC864-86F7-4BF2-84CB-14E9A6C55D95}" type="presOf" srcId="{CA77A8D4-8DBE-448B-B511-711DBCC3AEA0}" destId="{30381FBB-DAE2-45D7-B461-5F6445D5EA56}" srcOrd="0" destOrd="0" presId="urn:microsoft.com/office/officeart/2005/8/layout/chevron2"/>
    <dgm:cxn modelId="{5637968C-BDC3-4EC8-9A7F-BD1E16249D02}" srcId="{C5C6AF30-A09C-4C47-8D0D-500A71A50B4A}" destId="{13378823-A27E-47D6-B151-53DAE065EC04}" srcOrd="0" destOrd="0" parTransId="{7073708C-2072-4163-8131-7FB966DD1E9D}" sibTransId="{D836B2DE-B576-42AB-88A0-5CC873848F2A}"/>
    <dgm:cxn modelId="{33791ED9-8D83-453D-89D1-06A488F034E3}" srcId="{1A0F21AE-46C0-41FC-BFE9-3DA852C31211}" destId="{CA77A8D4-8DBE-448B-B511-711DBCC3AEA0}" srcOrd="0" destOrd="0" parTransId="{7E7984EE-351B-47E4-B977-A0CD5949021F}" sibTransId="{B24B6651-A6EF-44FE-9120-77EBEE662867}"/>
    <dgm:cxn modelId="{41E16B9C-694D-42EA-B939-E23DF954C8B7}" type="presOf" srcId="{43D7B90B-E960-4078-BF48-E3FACE7396FC}" destId="{C652D8FF-296C-449D-8D03-9DDA32E22735}" srcOrd="0" destOrd="0" presId="urn:microsoft.com/office/officeart/2005/8/layout/chevron2"/>
    <dgm:cxn modelId="{7BC32EE7-42B4-441A-AAB0-E2E9C286DF87}" srcId="{A0ED93DC-7415-4722-BC5A-7EE7B54E8586}" destId="{43D7B90B-E960-4078-BF48-E3FACE7396FC}" srcOrd="0" destOrd="0" parTransId="{F93ACBCF-F9D5-4B5E-ACA0-265F36E90801}" sibTransId="{CE39044E-D5A9-4B75-A511-C5FC4F1A6726}"/>
    <dgm:cxn modelId="{7AD6612D-3DA5-4041-8625-A2BF7B8D010A}" srcId="{1A0F21AE-46C0-41FC-BFE9-3DA852C31211}" destId="{C5C6AF30-A09C-4C47-8D0D-500A71A50B4A}" srcOrd="2" destOrd="0" parTransId="{63CBD64F-EBCD-454A-A622-0C79F12023CA}" sibTransId="{D2688F4A-620E-4230-8F48-70FD4E9BD6F1}"/>
    <dgm:cxn modelId="{A26C8A36-914D-485B-A32B-5E7A56431A9F}" srcId="{1A0F21AE-46C0-41FC-BFE9-3DA852C31211}" destId="{A0ED93DC-7415-4722-BC5A-7EE7B54E8586}" srcOrd="1" destOrd="0" parTransId="{9DC81154-615A-40EF-A77E-79CCE9B39ACD}" sibTransId="{93729D01-8C0E-4EC4-8228-C50902923A23}"/>
    <dgm:cxn modelId="{13CA13BC-0C8F-4781-8217-7028AA44ED3A}" type="presOf" srcId="{FFE1E93B-BD20-4B30-AFE0-9C2F4AD72F97}" destId="{F7556292-D502-4B46-BCE4-EAFDFDBA5A31}" srcOrd="0" destOrd="0" presId="urn:microsoft.com/office/officeart/2005/8/layout/chevron2"/>
    <dgm:cxn modelId="{7DEDDCB5-AB9F-4948-89A5-2F8DA38C56EB}" srcId="{1CE47FED-2E90-420A-A366-2C99830C051E}" destId="{2D0A6D0B-5AE2-4B6F-8105-E5F3B77DF122}" srcOrd="0" destOrd="0" parTransId="{CB044775-3ABD-4836-BC94-5227825FC2FF}" sibTransId="{6545B0E0-5F74-4C34-9381-B0BF012E31CA}"/>
    <dgm:cxn modelId="{37D13B90-0395-49EC-A2FF-3FC1D406E922}" srcId="{1A0F21AE-46C0-41FC-BFE9-3DA852C31211}" destId="{1CE47FED-2E90-420A-A366-2C99830C051E}" srcOrd="3" destOrd="0" parTransId="{FDFAA642-9536-4F1C-83DD-A97116D847CD}" sibTransId="{C2D65DD5-0897-466A-AE6F-594E6DE52DFA}"/>
    <dgm:cxn modelId="{663B983C-F87E-4D86-AD39-4D479A22F852}" type="presOf" srcId="{2D0A6D0B-5AE2-4B6F-8105-E5F3B77DF122}" destId="{7E7AE62C-382C-42BF-ACFF-B0476F471876}" srcOrd="0" destOrd="0" presId="urn:microsoft.com/office/officeart/2005/8/layout/chevron2"/>
    <dgm:cxn modelId="{FE8597CE-B0A4-4CB8-8012-2ABF574147A3}" srcId="{CA77A8D4-8DBE-448B-B511-711DBCC3AEA0}" destId="{FFE1E93B-BD20-4B30-AFE0-9C2F4AD72F97}" srcOrd="0" destOrd="0" parTransId="{31C8BF4E-2BD2-4CE3-A822-2E0FC278648F}" sibTransId="{A6F2FD56-8BD9-4B6D-B6AA-836AE9D63E32}"/>
    <dgm:cxn modelId="{3645670E-DB16-47A4-B155-C8F52631C610}" srcId="{A0ED93DC-7415-4722-BC5A-7EE7B54E8586}" destId="{09221D29-4985-4E10-947A-077CDB504190}" srcOrd="1" destOrd="0" parTransId="{6969FEFD-9373-4B63-B466-C2A5C10B1DC7}" sibTransId="{10718A9E-5452-471D-AADD-D5AD7E9762EC}"/>
    <dgm:cxn modelId="{91C77A5A-C76D-4C27-A44C-44ADDF7885E5}" type="presOf" srcId="{09221D29-4985-4E10-947A-077CDB504190}" destId="{C652D8FF-296C-449D-8D03-9DDA32E22735}" srcOrd="0" destOrd="1" presId="urn:microsoft.com/office/officeart/2005/8/layout/chevron2"/>
    <dgm:cxn modelId="{B7E54E0F-3389-4FBF-B10E-C71C5735BA6D}" type="presOf" srcId="{13378823-A27E-47D6-B151-53DAE065EC04}" destId="{9AE8F66A-3816-4F0D-9B45-869102E42527}" srcOrd="0" destOrd="0" presId="urn:microsoft.com/office/officeart/2005/8/layout/chevron2"/>
    <dgm:cxn modelId="{8AAA7F5A-62DC-4A8C-9BD5-1FC49F7CAAF4}" type="presParOf" srcId="{E72D6296-8034-4D43-9E90-C7D5A4699890}" destId="{B7B71CE4-3DE8-431E-A77F-03CF081ADC6C}" srcOrd="0" destOrd="0" presId="urn:microsoft.com/office/officeart/2005/8/layout/chevron2"/>
    <dgm:cxn modelId="{936C3E69-D852-4079-9749-35D7B86F53AD}" type="presParOf" srcId="{B7B71CE4-3DE8-431E-A77F-03CF081ADC6C}" destId="{30381FBB-DAE2-45D7-B461-5F6445D5EA56}" srcOrd="0" destOrd="0" presId="urn:microsoft.com/office/officeart/2005/8/layout/chevron2"/>
    <dgm:cxn modelId="{51246C78-AEE3-42D4-9F99-6B1989775C29}" type="presParOf" srcId="{B7B71CE4-3DE8-431E-A77F-03CF081ADC6C}" destId="{F7556292-D502-4B46-BCE4-EAFDFDBA5A31}" srcOrd="1" destOrd="0" presId="urn:microsoft.com/office/officeart/2005/8/layout/chevron2"/>
    <dgm:cxn modelId="{1CEF2231-1586-4178-82D8-93DC62192B39}" type="presParOf" srcId="{E72D6296-8034-4D43-9E90-C7D5A4699890}" destId="{DDFF3EA8-FF8B-4B97-8860-9D576A73999B}" srcOrd="1" destOrd="0" presId="urn:microsoft.com/office/officeart/2005/8/layout/chevron2"/>
    <dgm:cxn modelId="{5E86A904-7613-4A56-9CBD-C608D61E56D2}" type="presParOf" srcId="{E72D6296-8034-4D43-9E90-C7D5A4699890}" destId="{A1487C34-B589-4C92-91B8-BF891CFB8E40}" srcOrd="2" destOrd="0" presId="urn:microsoft.com/office/officeart/2005/8/layout/chevron2"/>
    <dgm:cxn modelId="{3838AC18-ADCF-4897-A5F5-280E5A067D43}" type="presParOf" srcId="{A1487C34-B589-4C92-91B8-BF891CFB8E40}" destId="{D2DAAE20-9EB8-47D2-9909-4DC2876639BF}" srcOrd="0" destOrd="0" presId="urn:microsoft.com/office/officeart/2005/8/layout/chevron2"/>
    <dgm:cxn modelId="{9AF08346-A8C0-46A3-B97F-07118DFC8F3F}" type="presParOf" srcId="{A1487C34-B589-4C92-91B8-BF891CFB8E40}" destId="{C652D8FF-296C-449D-8D03-9DDA32E22735}" srcOrd="1" destOrd="0" presId="urn:microsoft.com/office/officeart/2005/8/layout/chevron2"/>
    <dgm:cxn modelId="{C2D128B9-63B3-4886-9418-686148B10A13}" type="presParOf" srcId="{E72D6296-8034-4D43-9E90-C7D5A4699890}" destId="{8EF98679-6693-4360-9C0A-2917FC6F766D}" srcOrd="3" destOrd="0" presId="urn:microsoft.com/office/officeart/2005/8/layout/chevron2"/>
    <dgm:cxn modelId="{DCB3E9A2-76C7-49FE-B1A1-686EC5D91338}" type="presParOf" srcId="{E72D6296-8034-4D43-9E90-C7D5A4699890}" destId="{3AA6C882-0AEA-424A-8F1A-D8FCDD4CD336}" srcOrd="4" destOrd="0" presId="urn:microsoft.com/office/officeart/2005/8/layout/chevron2"/>
    <dgm:cxn modelId="{2506ED86-597F-4AB4-A213-500C4C07F873}" type="presParOf" srcId="{3AA6C882-0AEA-424A-8F1A-D8FCDD4CD336}" destId="{4DFE5932-14C9-48AE-9C14-123069290886}" srcOrd="0" destOrd="0" presId="urn:microsoft.com/office/officeart/2005/8/layout/chevron2"/>
    <dgm:cxn modelId="{3253C2D1-077A-40F1-955B-E3E9776979EA}" type="presParOf" srcId="{3AA6C882-0AEA-424A-8F1A-D8FCDD4CD336}" destId="{9AE8F66A-3816-4F0D-9B45-869102E42527}" srcOrd="1" destOrd="0" presId="urn:microsoft.com/office/officeart/2005/8/layout/chevron2"/>
    <dgm:cxn modelId="{8868D2B2-924A-4B1F-9148-22E028B11B51}" type="presParOf" srcId="{E72D6296-8034-4D43-9E90-C7D5A4699890}" destId="{BDB4D0E3-8ED2-403B-B482-913C8F84F2F3}" srcOrd="5" destOrd="0" presId="urn:microsoft.com/office/officeart/2005/8/layout/chevron2"/>
    <dgm:cxn modelId="{4E43F8EF-4C19-494D-B832-6CA5DF05D85D}" type="presParOf" srcId="{E72D6296-8034-4D43-9E90-C7D5A4699890}" destId="{56BB6B1A-1F05-498F-87EA-E70A0ACAA8B0}" srcOrd="6" destOrd="0" presId="urn:microsoft.com/office/officeart/2005/8/layout/chevron2"/>
    <dgm:cxn modelId="{3CBE0655-3474-40E3-BF7E-ECA744FBCC87}" type="presParOf" srcId="{56BB6B1A-1F05-498F-87EA-E70A0ACAA8B0}" destId="{9C6DDCCC-28BC-4ACC-9885-9F3BAC67555E}" srcOrd="0" destOrd="0" presId="urn:microsoft.com/office/officeart/2005/8/layout/chevron2"/>
    <dgm:cxn modelId="{DA319F25-2D3F-4C57-B9FD-A822D2C4F763}" type="presParOf" srcId="{56BB6B1A-1F05-498F-87EA-E70A0ACAA8B0}" destId="{7E7AE62C-382C-42BF-ACFF-B0476F47187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88C2AD0-2D87-4730-89B2-F925CFCFC65D}" type="doc">
      <dgm:prSet loTypeId="urn:microsoft.com/office/officeart/2005/8/layout/pyramid2" loCatId="list" qsTypeId="urn:microsoft.com/office/officeart/2005/8/quickstyle/simple1" qsCatId="simple" csTypeId="urn:microsoft.com/office/officeart/2005/8/colors/accent1_2" csCatId="accent1" phldr="1"/>
      <dgm:spPr/>
    </dgm:pt>
    <dgm:pt modelId="{645A8858-4F43-4E75-A506-95D45D70D6BB}">
      <dgm:prSet phldrT="[Text]"/>
      <dgm:spPr/>
      <dgm:t>
        <a:bodyPr/>
        <a:lstStyle/>
        <a:p>
          <a:r>
            <a:rPr lang="en-PH" b="1" dirty="0" smtClean="0"/>
            <a:t>ASEAN Free Trade Agreement</a:t>
          </a:r>
          <a:endParaRPr lang="en-PH" b="1" dirty="0"/>
        </a:p>
      </dgm:t>
    </dgm:pt>
    <dgm:pt modelId="{B2EF196D-0D66-4C73-9FDE-B79D32BD9953}" type="parTrans" cxnId="{DF4220F6-9B82-495B-824D-BE1D1259224F}">
      <dgm:prSet/>
      <dgm:spPr/>
      <dgm:t>
        <a:bodyPr/>
        <a:lstStyle/>
        <a:p>
          <a:endParaRPr lang="en-PH"/>
        </a:p>
      </dgm:t>
    </dgm:pt>
    <dgm:pt modelId="{260128A7-EFA9-48C7-96B7-77F4C908637D}" type="sibTrans" cxnId="{DF4220F6-9B82-495B-824D-BE1D1259224F}">
      <dgm:prSet/>
      <dgm:spPr/>
      <dgm:t>
        <a:bodyPr/>
        <a:lstStyle/>
        <a:p>
          <a:endParaRPr lang="en-PH"/>
        </a:p>
      </dgm:t>
    </dgm:pt>
    <dgm:pt modelId="{C8A67609-B330-44B3-BAE8-1C3325CBDB03}">
      <dgm:prSet/>
      <dgm:spPr/>
      <dgm:t>
        <a:bodyPr/>
        <a:lstStyle/>
        <a:p>
          <a:r>
            <a:rPr lang="en-PH" b="1" dirty="0" smtClean="0"/>
            <a:t>Cebu: </a:t>
          </a:r>
          <a:r>
            <a:rPr lang="en-PH" b="1" dirty="0" err="1" smtClean="0"/>
            <a:t>potenziale</a:t>
          </a:r>
          <a:r>
            <a:rPr lang="en-PH" b="1" dirty="0" smtClean="0"/>
            <a:t> polo </a:t>
          </a:r>
          <a:r>
            <a:rPr lang="en-PH" b="1" dirty="0" err="1" smtClean="0"/>
            <a:t>automobilistico</a:t>
          </a:r>
          <a:r>
            <a:rPr lang="en-PH" b="1" dirty="0" smtClean="0"/>
            <a:t> grazie </a:t>
          </a:r>
          <a:r>
            <a:rPr lang="en-PH" b="1" dirty="0" err="1" smtClean="0"/>
            <a:t>alle</a:t>
          </a:r>
          <a:r>
            <a:rPr lang="en-PH" b="1" dirty="0" smtClean="0"/>
            <a:t> </a:t>
          </a:r>
          <a:r>
            <a:rPr lang="en-PH" b="1" dirty="0" err="1" smtClean="0"/>
            <a:t>strutture</a:t>
          </a:r>
          <a:r>
            <a:rPr lang="en-PH" b="1" dirty="0" smtClean="0"/>
            <a:t>  </a:t>
          </a:r>
          <a:r>
            <a:rPr lang="en-PH" b="1" dirty="0" err="1" smtClean="0"/>
            <a:t>portuali</a:t>
          </a:r>
          <a:endParaRPr lang="en-PH" b="1" dirty="0" smtClean="0"/>
        </a:p>
      </dgm:t>
    </dgm:pt>
    <dgm:pt modelId="{6F90250E-DDA7-410E-ABB8-6DE65E30FCAE}" type="parTrans" cxnId="{362D7120-49E1-4A44-979F-D57C0381FE98}">
      <dgm:prSet/>
      <dgm:spPr/>
      <dgm:t>
        <a:bodyPr/>
        <a:lstStyle/>
        <a:p>
          <a:endParaRPr lang="en-PH"/>
        </a:p>
      </dgm:t>
    </dgm:pt>
    <dgm:pt modelId="{CA28ABA0-A149-4D33-A4FE-80E22BD0B9EF}" type="sibTrans" cxnId="{362D7120-49E1-4A44-979F-D57C0381FE98}">
      <dgm:prSet/>
      <dgm:spPr/>
      <dgm:t>
        <a:bodyPr/>
        <a:lstStyle/>
        <a:p>
          <a:endParaRPr lang="en-PH"/>
        </a:p>
      </dgm:t>
    </dgm:pt>
    <dgm:pt modelId="{B52A9AE7-891E-4CCB-BC06-00C4E7844A05}">
      <dgm:prSet/>
      <dgm:spPr/>
      <dgm:t>
        <a:bodyPr/>
        <a:lstStyle/>
        <a:p>
          <a:r>
            <a:rPr lang="en-PH" b="1" dirty="0" err="1" smtClean="0"/>
            <a:t>Gli</a:t>
          </a:r>
          <a:r>
            <a:rPr lang="en-PH" b="1" dirty="0" smtClean="0"/>
            <a:t> standard </a:t>
          </a:r>
          <a:r>
            <a:rPr lang="en-PH" b="1" dirty="0" err="1" smtClean="0"/>
            <a:t>qualitativi</a:t>
          </a:r>
          <a:r>
            <a:rPr lang="en-PH" b="1" dirty="0" smtClean="0"/>
            <a:t> non </a:t>
          </a:r>
          <a:r>
            <a:rPr lang="en-PH" b="1" dirty="0" err="1" smtClean="0"/>
            <a:t>sono</a:t>
          </a:r>
          <a:r>
            <a:rPr lang="en-PH" b="1" dirty="0" smtClean="0"/>
            <a:t> </a:t>
          </a:r>
          <a:r>
            <a:rPr lang="en-PH" b="1" dirty="0" err="1" smtClean="0"/>
            <a:t>ai</a:t>
          </a:r>
          <a:r>
            <a:rPr lang="en-PH" b="1" dirty="0" smtClean="0"/>
            <a:t> </a:t>
          </a:r>
          <a:r>
            <a:rPr lang="en-PH" b="1" dirty="0" err="1" smtClean="0"/>
            <a:t>livelli</a:t>
          </a:r>
          <a:r>
            <a:rPr lang="en-PH" b="1" dirty="0" smtClean="0"/>
            <a:t> </a:t>
          </a:r>
          <a:r>
            <a:rPr lang="en-PH" b="1" dirty="0" err="1" smtClean="0"/>
            <a:t>europei</a:t>
          </a:r>
          <a:r>
            <a:rPr lang="en-PH" b="1" dirty="0" smtClean="0"/>
            <a:t>, </a:t>
          </a:r>
          <a:r>
            <a:rPr lang="en-PH" b="1" dirty="0" err="1" smtClean="0"/>
            <a:t>americani</a:t>
          </a:r>
          <a:r>
            <a:rPr lang="en-PH" b="1" dirty="0" smtClean="0"/>
            <a:t> e </a:t>
          </a:r>
          <a:r>
            <a:rPr lang="en-PH" b="1" dirty="0" err="1" smtClean="0"/>
            <a:t>giapponesi</a:t>
          </a:r>
          <a:endParaRPr lang="en-PH" b="1" dirty="0" smtClean="0"/>
        </a:p>
      </dgm:t>
    </dgm:pt>
    <dgm:pt modelId="{C0902BE0-185B-4888-B9F9-6A7B09E9A301}" type="parTrans" cxnId="{67074F41-461F-44D7-A0BD-6773A54B96FC}">
      <dgm:prSet/>
      <dgm:spPr/>
      <dgm:t>
        <a:bodyPr/>
        <a:lstStyle/>
        <a:p>
          <a:endParaRPr lang="en-PH"/>
        </a:p>
      </dgm:t>
    </dgm:pt>
    <dgm:pt modelId="{08406608-EEF1-4654-A5F3-4A12FCDE4219}" type="sibTrans" cxnId="{67074F41-461F-44D7-A0BD-6773A54B96FC}">
      <dgm:prSet/>
      <dgm:spPr/>
      <dgm:t>
        <a:bodyPr/>
        <a:lstStyle/>
        <a:p>
          <a:endParaRPr lang="en-PH"/>
        </a:p>
      </dgm:t>
    </dgm:pt>
    <dgm:pt modelId="{67B86808-3358-4EC4-AB5D-5F0DEB4DC069}" type="pres">
      <dgm:prSet presAssocID="{988C2AD0-2D87-4730-89B2-F925CFCFC65D}" presName="compositeShape" presStyleCnt="0">
        <dgm:presLayoutVars>
          <dgm:dir/>
          <dgm:resizeHandles/>
        </dgm:presLayoutVars>
      </dgm:prSet>
      <dgm:spPr/>
    </dgm:pt>
    <dgm:pt modelId="{1BA723AC-4288-4E8A-8DB8-3C0C60F202E9}" type="pres">
      <dgm:prSet presAssocID="{988C2AD0-2D87-4730-89B2-F925CFCFC65D}" presName="pyramid" presStyleLbl="node1" presStyleIdx="0" presStyleCnt="1"/>
      <dgm:spPr>
        <a:blipFill rotWithShape="0">
          <a:blip xmlns:r="http://schemas.openxmlformats.org/officeDocument/2006/relationships" r:embed="rId1"/>
          <a:stretch>
            <a:fillRect/>
          </a:stretch>
        </a:blipFill>
      </dgm:spPr>
    </dgm:pt>
    <dgm:pt modelId="{0BE6E7D4-6641-48A1-A2F8-05B13404AD00}" type="pres">
      <dgm:prSet presAssocID="{988C2AD0-2D87-4730-89B2-F925CFCFC65D}" presName="theList" presStyleCnt="0"/>
      <dgm:spPr/>
    </dgm:pt>
    <dgm:pt modelId="{EF3F8B93-A78B-46F5-9CE8-EAA27D50C8A6}" type="pres">
      <dgm:prSet presAssocID="{645A8858-4F43-4E75-A506-95D45D70D6BB}" presName="aNode" presStyleLbl="fgAcc1" presStyleIdx="0" presStyleCnt="3">
        <dgm:presLayoutVars>
          <dgm:bulletEnabled val="1"/>
        </dgm:presLayoutVars>
      </dgm:prSet>
      <dgm:spPr/>
      <dgm:t>
        <a:bodyPr/>
        <a:lstStyle/>
        <a:p>
          <a:endParaRPr lang="en-PH"/>
        </a:p>
      </dgm:t>
    </dgm:pt>
    <dgm:pt modelId="{1A5355E3-ADE5-4C29-AA22-A9165F46022B}" type="pres">
      <dgm:prSet presAssocID="{645A8858-4F43-4E75-A506-95D45D70D6BB}" presName="aSpace" presStyleCnt="0"/>
      <dgm:spPr/>
    </dgm:pt>
    <dgm:pt modelId="{C1618CAD-224C-4584-A49A-BBE141305B8F}" type="pres">
      <dgm:prSet presAssocID="{C8A67609-B330-44B3-BAE8-1C3325CBDB03}" presName="aNode" presStyleLbl="fgAcc1" presStyleIdx="1" presStyleCnt="3">
        <dgm:presLayoutVars>
          <dgm:bulletEnabled val="1"/>
        </dgm:presLayoutVars>
      </dgm:prSet>
      <dgm:spPr/>
      <dgm:t>
        <a:bodyPr/>
        <a:lstStyle/>
        <a:p>
          <a:endParaRPr lang="en-PH"/>
        </a:p>
      </dgm:t>
    </dgm:pt>
    <dgm:pt modelId="{B4D54855-880F-4AD8-806D-8A0E16789219}" type="pres">
      <dgm:prSet presAssocID="{C8A67609-B330-44B3-BAE8-1C3325CBDB03}" presName="aSpace" presStyleCnt="0"/>
      <dgm:spPr/>
    </dgm:pt>
    <dgm:pt modelId="{F6813AC6-C5C7-4FEB-B445-A151A80AA3D7}" type="pres">
      <dgm:prSet presAssocID="{B52A9AE7-891E-4CCB-BC06-00C4E7844A05}" presName="aNode" presStyleLbl="fgAcc1" presStyleIdx="2" presStyleCnt="3">
        <dgm:presLayoutVars>
          <dgm:bulletEnabled val="1"/>
        </dgm:presLayoutVars>
      </dgm:prSet>
      <dgm:spPr/>
      <dgm:t>
        <a:bodyPr/>
        <a:lstStyle/>
        <a:p>
          <a:endParaRPr lang="en-PH"/>
        </a:p>
      </dgm:t>
    </dgm:pt>
    <dgm:pt modelId="{1899DC35-05F0-4873-B3D1-5CA66D2F72C3}" type="pres">
      <dgm:prSet presAssocID="{B52A9AE7-891E-4CCB-BC06-00C4E7844A05}" presName="aSpace" presStyleCnt="0"/>
      <dgm:spPr/>
    </dgm:pt>
  </dgm:ptLst>
  <dgm:cxnLst>
    <dgm:cxn modelId="{0241040E-E860-4E67-900C-10FE507FFA6A}" type="presOf" srcId="{C8A67609-B330-44B3-BAE8-1C3325CBDB03}" destId="{C1618CAD-224C-4584-A49A-BBE141305B8F}" srcOrd="0" destOrd="0" presId="urn:microsoft.com/office/officeart/2005/8/layout/pyramid2"/>
    <dgm:cxn modelId="{657AEE2F-285C-4C66-8732-85161027988C}" type="presOf" srcId="{B52A9AE7-891E-4CCB-BC06-00C4E7844A05}" destId="{F6813AC6-C5C7-4FEB-B445-A151A80AA3D7}" srcOrd="0" destOrd="0" presId="urn:microsoft.com/office/officeart/2005/8/layout/pyramid2"/>
    <dgm:cxn modelId="{DF4220F6-9B82-495B-824D-BE1D1259224F}" srcId="{988C2AD0-2D87-4730-89B2-F925CFCFC65D}" destId="{645A8858-4F43-4E75-A506-95D45D70D6BB}" srcOrd="0" destOrd="0" parTransId="{B2EF196D-0D66-4C73-9FDE-B79D32BD9953}" sibTransId="{260128A7-EFA9-48C7-96B7-77F4C908637D}"/>
    <dgm:cxn modelId="{362D7120-49E1-4A44-979F-D57C0381FE98}" srcId="{988C2AD0-2D87-4730-89B2-F925CFCFC65D}" destId="{C8A67609-B330-44B3-BAE8-1C3325CBDB03}" srcOrd="1" destOrd="0" parTransId="{6F90250E-DDA7-410E-ABB8-6DE65E30FCAE}" sibTransId="{CA28ABA0-A149-4D33-A4FE-80E22BD0B9EF}"/>
    <dgm:cxn modelId="{67074F41-461F-44D7-A0BD-6773A54B96FC}" srcId="{988C2AD0-2D87-4730-89B2-F925CFCFC65D}" destId="{B52A9AE7-891E-4CCB-BC06-00C4E7844A05}" srcOrd="2" destOrd="0" parTransId="{C0902BE0-185B-4888-B9F9-6A7B09E9A301}" sibTransId="{08406608-EEF1-4654-A5F3-4A12FCDE4219}"/>
    <dgm:cxn modelId="{794E3491-F557-4EBD-BE9F-52B641EDB71A}" type="presOf" srcId="{988C2AD0-2D87-4730-89B2-F925CFCFC65D}" destId="{67B86808-3358-4EC4-AB5D-5F0DEB4DC069}" srcOrd="0" destOrd="0" presId="urn:microsoft.com/office/officeart/2005/8/layout/pyramid2"/>
    <dgm:cxn modelId="{6E941846-DB7B-4A29-BADF-AAF63B2C625E}" type="presOf" srcId="{645A8858-4F43-4E75-A506-95D45D70D6BB}" destId="{EF3F8B93-A78B-46F5-9CE8-EAA27D50C8A6}" srcOrd="0" destOrd="0" presId="urn:microsoft.com/office/officeart/2005/8/layout/pyramid2"/>
    <dgm:cxn modelId="{5DABF3B0-FF61-4DDD-8401-CE6ECE5234BC}" type="presParOf" srcId="{67B86808-3358-4EC4-AB5D-5F0DEB4DC069}" destId="{1BA723AC-4288-4E8A-8DB8-3C0C60F202E9}" srcOrd="0" destOrd="0" presId="urn:microsoft.com/office/officeart/2005/8/layout/pyramid2"/>
    <dgm:cxn modelId="{15164970-5AAC-4C48-A941-6B5F1669B517}" type="presParOf" srcId="{67B86808-3358-4EC4-AB5D-5F0DEB4DC069}" destId="{0BE6E7D4-6641-48A1-A2F8-05B13404AD00}" srcOrd="1" destOrd="0" presId="urn:microsoft.com/office/officeart/2005/8/layout/pyramid2"/>
    <dgm:cxn modelId="{5FEF5728-B916-4A7F-9BE1-9DFFF45A965E}" type="presParOf" srcId="{0BE6E7D4-6641-48A1-A2F8-05B13404AD00}" destId="{EF3F8B93-A78B-46F5-9CE8-EAA27D50C8A6}" srcOrd="0" destOrd="0" presId="urn:microsoft.com/office/officeart/2005/8/layout/pyramid2"/>
    <dgm:cxn modelId="{D14E8501-C18E-403F-92F5-78D6F3B28D51}" type="presParOf" srcId="{0BE6E7D4-6641-48A1-A2F8-05B13404AD00}" destId="{1A5355E3-ADE5-4C29-AA22-A9165F46022B}" srcOrd="1" destOrd="0" presId="urn:microsoft.com/office/officeart/2005/8/layout/pyramid2"/>
    <dgm:cxn modelId="{65891EF1-A5CB-424D-AAE0-FD1F0BC2B7AC}" type="presParOf" srcId="{0BE6E7D4-6641-48A1-A2F8-05B13404AD00}" destId="{C1618CAD-224C-4584-A49A-BBE141305B8F}" srcOrd="2" destOrd="0" presId="urn:microsoft.com/office/officeart/2005/8/layout/pyramid2"/>
    <dgm:cxn modelId="{F87563C1-33A1-4FC5-9B2D-63D12EA78CEE}" type="presParOf" srcId="{0BE6E7D4-6641-48A1-A2F8-05B13404AD00}" destId="{B4D54855-880F-4AD8-806D-8A0E16789219}" srcOrd="3" destOrd="0" presId="urn:microsoft.com/office/officeart/2005/8/layout/pyramid2"/>
    <dgm:cxn modelId="{06C72403-315F-4B85-9B53-A113469C37B7}" type="presParOf" srcId="{0BE6E7D4-6641-48A1-A2F8-05B13404AD00}" destId="{F6813AC6-C5C7-4FEB-B445-A151A80AA3D7}" srcOrd="4" destOrd="0" presId="urn:microsoft.com/office/officeart/2005/8/layout/pyramid2"/>
    <dgm:cxn modelId="{DB56EF99-40B6-4F61-BB7A-36ACC74F8EF4}" type="presParOf" srcId="{0BE6E7D4-6641-48A1-A2F8-05B13404AD00}" destId="{1899DC35-05F0-4873-B3D1-5CA66D2F72C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1F2A3D1-9A86-40F5-A78D-3C440FC7FF46}" type="doc">
      <dgm:prSet loTypeId="urn:microsoft.com/office/officeart/2005/8/layout/vList5" loCatId="list" qsTypeId="urn:microsoft.com/office/officeart/2005/8/quickstyle/simple1" qsCatId="simple" csTypeId="urn:microsoft.com/office/officeart/2005/8/colors/colorful1#19" csCatId="colorful" phldr="1"/>
      <dgm:spPr/>
      <dgm:t>
        <a:bodyPr/>
        <a:lstStyle/>
        <a:p>
          <a:endParaRPr lang="en-PH"/>
        </a:p>
      </dgm:t>
    </dgm:pt>
    <dgm:pt modelId="{BFBE3AF2-1CE2-44A6-B564-DCD79352389B}">
      <dgm:prSet phldrT="[Text]"/>
      <dgm:spPr/>
      <dgm:t>
        <a:bodyPr/>
        <a:lstStyle/>
        <a:p>
          <a:r>
            <a:rPr lang="en-PH" dirty="0" err="1" smtClean="0"/>
            <a:t>Mercato</a:t>
          </a:r>
          <a:endParaRPr lang="en-PH" dirty="0"/>
        </a:p>
      </dgm:t>
    </dgm:pt>
    <dgm:pt modelId="{39EAE5CA-C7C2-4160-A240-DD94B859F000}" type="parTrans" cxnId="{F54F90BD-4A2E-4B37-B549-5AD63575CB39}">
      <dgm:prSet/>
      <dgm:spPr/>
      <dgm:t>
        <a:bodyPr/>
        <a:lstStyle/>
        <a:p>
          <a:endParaRPr lang="en-PH"/>
        </a:p>
      </dgm:t>
    </dgm:pt>
    <dgm:pt modelId="{2504263E-36B6-4488-A43D-056977B76773}" type="sibTrans" cxnId="{F54F90BD-4A2E-4B37-B549-5AD63575CB39}">
      <dgm:prSet/>
      <dgm:spPr/>
      <dgm:t>
        <a:bodyPr/>
        <a:lstStyle/>
        <a:p>
          <a:endParaRPr lang="en-PH"/>
        </a:p>
      </dgm:t>
    </dgm:pt>
    <dgm:pt modelId="{D75C06F9-37A9-41D7-A266-7C20BC1A68CA}">
      <dgm:prSet phldrT="[Text]"/>
      <dgm:spPr/>
      <dgm:t>
        <a:bodyPr/>
        <a:lstStyle/>
        <a:p>
          <a:r>
            <a:rPr lang="en-PH" dirty="0" err="1" smtClean="0"/>
            <a:t>Alimentare</a:t>
          </a:r>
          <a:r>
            <a:rPr lang="en-PH" dirty="0" smtClean="0"/>
            <a:t>: 43% </a:t>
          </a:r>
          <a:r>
            <a:rPr lang="en-PH" dirty="0" err="1" smtClean="0"/>
            <a:t>delle</a:t>
          </a:r>
          <a:r>
            <a:rPr lang="en-PH" dirty="0" smtClean="0"/>
            <a:t> </a:t>
          </a:r>
          <a:r>
            <a:rPr lang="en-PH" dirty="0" err="1" smtClean="0"/>
            <a:t>vendite</a:t>
          </a:r>
          <a:endParaRPr lang="en-PH" dirty="0"/>
        </a:p>
      </dgm:t>
    </dgm:pt>
    <dgm:pt modelId="{929031C0-988F-41AF-ADEE-521FE8322D11}" type="parTrans" cxnId="{EEC61533-2B74-49A6-8D1E-AF6E48739881}">
      <dgm:prSet/>
      <dgm:spPr/>
      <dgm:t>
        <a:bodyPr/>
        <a:lstStyle/>
        <a:p>
          <a:endParaRPr lang="en-PH"/>
        </a:p>
      </dgm:t>
    </dgm:pt>
    <dgm:pt modelId="{F64C5A35-E2BB-4C2B-8D13-809A30CC8DAF}" type="sibTrans" cxnId="{EEC61533-2B74-49A6-8D1E-AF6E48739881}">
      <dgm:prSet/>
      <dgm:spPr/>
      <dgm:t>
        <a:bodyPr/>
        <a:lstStyle/>
        <a:p>
          <a:endParaRPr lang="en-PH"/>
        </a:p>
      </dgm:t>
    </dgm:pt>
    <dgm:pt modelId="{2EC74470-BA18-4071-B4E6-84D325931B17}">
      <dgm:prSet phldrT="[Text]"/>
      <dgm:spPr/>
      <dgm:t>
        <a:bodyPr/>
        <a:lstStyle/>
        <a:p>
          <a:r>
            <a:rPr lang="en-PH" dirty="0" err="1" smtClean="0"/>
            <a:t>Lavoro</a:t>
          </a:r>
          <a:endParaRPr lang="en-PH" dirty="0"/>
        </a:p>
      </dgm:t>
    </dgm:pt>
    <dgm:pt modelId="{B54BC51B-EA45-41A9-BCE0-1708C9639AA2}" type="parTrans" cxnId="{770F0ED2-F927-4D9A-8826-C6348C11A7FC}">
      <dgm:prSet/>
      <dgm:spPr/>
      <dgm:t>
        <a:bodyPr/>
        <a:lstStyle/>
        <a:p>
          <a:endParaRPr lang="en-PH"/>
        </a:p>
      </dgm:t>
    </dgm:pt>
    <dgm:pt modelId="{E1092949-3DDE-4618-BDAE-298D09CD3173}" type="sibTrans" cxnId="{770F0ED2-F927-4D9A-8826-C6348C11A7FC}">
      <dgm:prSet/>
      <dgm:spPr/>
      <dgm:t>
        <a:bodyPr/>
        <a:lstStyle/>
        <a:p>
          <a:endParaRPr lang="en-PH"/>
        </a:p>
      </dgm:t>
    </dgm:pt>
    <dgm:pt modelId="{794B7012-4CBC-40F7-A694-B7ACBD047FA6}">
      <dgm:prSet phldrT="[Text]"/>
      <dgm:spPr/>
      <dgm:t>
        <a:bodyPr/>
        <a:lstStyle/>
        <a:p>
          <a:r>
            <a:rPr lang="en-PH" dirty="0" smtClean="0"/>
            <a:t>18% </a:t>
          </a:r>
          <a:r>
            <a:rPr lang="en-PH" dirty="0" err="1" smtClean="0"/>
            <a:t>della</a:t>
          </a:r>
          <a:r>
            <a:rPr lang="en-PH" dirty="0" smtClean="0"/>
            <a:t> </a:t>
          </a:r>
          <a:r>
            <a:rPr lang="en-PH" dirty="0" err="1" smtClean="0"/>
            <a:t>forza</a:t>
          </a:r>
          <a:r>
            <a:rPr lang="en-PH" dirty="0" smtClean="0"/>
            <a:t> </a:t>
          </a:r>
          <a:r>
            <a:rPr lang="en-PH" dirty="0" err="1" smtClean="0"/>
            <a:t>lavoro</a:t>
          </a:r>
          <a:r>
            <a:rPr lang="en-PH" dirty="0" smtClean="0"/>
            <a:t> (5.25 </a:t>
          </a:r>
          <a:r>
            <a:rPr lang="en-PH" dirty="0" err="1" smtClean="0"/>
            <a:t>milioni</a:t>
          </a:r>
          <a:r>
            <a:rPr lang="en-PH" dirty="0" smtClean="0"/>
            <a:t> di </a:t>
          </a:r>
          <a:r>
            <a:rPr lang="en-PH" dirty="0" err="1" smtClean="0"/>
            <a:t>lavoratori</a:t>
          </a:r>
          <a:r>
            <a:rPr lang="en-PH" dirty="0" smtClean="0"/>
            <a:t>)</a:t>
          </a:r>
          <a:endParaRPr lang="en-PH" dirty="0"/>
        </a:p>
      </dgm:t>
    </dgm:pt>
    <dgm:pt modelId="{40A37663-601E-47B0-A765-EAFF57F4CC03}" type="parTrans" cxnId="{9A4752BA-07D6-47CE-A666-720420A0D536}">
      <dgm:prSet/>
      <dgm:spPr/>
      <dgm:t>
        <a:bodyPr/>
        <a:lstStyle/>
        <a:p>
          <a:endParaRPr lang="en-PH"/>
        </a:p>
      </dgm:t>
    </dgm:pt>
    <dgm:pt modelId="{0DA15A63-0B90-4704-BB2A-F2B337E01376}" type="sibTrans" cxnId="{9A4752BA-07D6-47CE-A666-720420A0D536}">
      <dgm:prSet/>
      <dgm:spPr/>
      <dgm:t>
        <a:bodyPr/>
        <a:lstStyle/>
        <a:p>
          <a:endParaRPr lang="en-PH"/>
        </a:p>
      </dgm:t>
    </dgm:pt>
    <dgm:pt modelId="{8D493630-4BB2-4CD2-9CA8-F171F96F1E77}">
      <dgm:prSet/>
      <dgm:spPr/>
      <dgm:t>
        <a:bodyPr/>
        <a:lstStyle/>
        <a:p>
          <a:r>
            <a:rPr lang="en-PH" dirty="0" err="1" smtClean="0"/>
            <a:t>Valore</a:t>
          </a:r>
          <a:r>
            <a:rPr lang="en-PH" dirty="0" smtClean="0"/>
            <a:t> </a:t>
          </a:r>
          <a:r>
            <a:rPr lang="en-PH" dirty="0" err="1" smtClean="0"/>
            <a:t>aggiunto</a:t>
          </a:r>
          <a:endParaRPr lang="en-PH" dirty="0"/>
        </a:p>
      </dgm:t>
    </dgm:pt>
    <dgm:pt modelId="{32B3C8F7-7CE5-41B0-B7AE-5B81A074CDE8}" type="parTrans" cxnId="{773BA663-17FA-4216-AAE4-B0853161B026}">
      <dgm:prSet/>
      <dgm:spPr/>
      <dgm:t>
        <a:bodyPr/>
        <a:lstStyle/>
        <a:p>
          <a:endParaRPr lang="en-PH"/>
        </a:p>
      </dgm:t>
    </dgm:pt>
    <dgm:pt modelId="{C019F1CC-125D-4499-9932-57599D4AB7C5}" type="sibTrans" cxnId="{773BA663-17FA-4216-AAE4-B0853161B026}">
      <dgm:prSet/>
      <dgm:spPr/>
      <dgm:t>
        <a:bodyPr/>
        <a:lstStyle/>
        <a:p>
          <a:endParaRPr lang="en-PH"/>
        </a:p>
      </dgm:t>
    </dgm:pt>
    <dgm:pt modelId="{1EC9B249-A354-42FA-A897-976FF316C3F8}">
      <dgm:prSet phldrT="[Text]"/>
      <dgm:spPr/>
      <dgm:t>
        <a:bodyPr/>
        <a:lstStyle/>
        <a:p>
          <a:r>
            <a:rPr lang="en-PH" dirty="0" err="1" smtClean="0"/>
            <a:t>Consumi</a:t>
          </a:r>
          <a:r>
            <a:rPr lang="en-PH" dirty="0" smtClean="0"/>
            <a:t> </a:t>
          </a:r>
          <a:r>
            <a:rPr lang="en-PH" dirty="0" err="1" smtClean="0"/>
            <a:t>domestici</a:t>
          </a:r>
          <a:r>
            <a:rPr lang="en-PH" dirty="0" smtClean="0"/>
            <a:t>: 74% del PIL(&gt;USA </a:t>
          </a:r>
          <a:r>
            <a:rPr lang="en-PH" dirty="0" err="1" smtClean="0"/>
            <a:t>ed</a:t>
          </a:r>
          <a:r>
            <a:rPr lang="en-PH" dirty="0" smtClean="0"/>
            <a:t> Europa)</a:t>
          </a:r>
          <a:endParaRPr lang="en-PH" dirty="0"/>
        </a:p>
      </dgm:t>
    </dgm:pt>
    <dgm:pt modelId="{4DE57590-1B7E-4C1D-B8E2-63DEB14B65C9}" type="parTrans" cxnId="{6E62DF65-80C9-4C10-A22F-A3F658F1500C}">
      <dgm:prSet/>
      <dgm:spPr/>
      <dgm:t>
        <a:bodyPr/>
        <a:lstStyle/>
        <a:p>
          <a:endParaRPr lang="en-PH"/>
        </a:p>
      </dgm:t>
    </dgm:pt>
    <dgm:pt modelId="{B375BD8C-3913-4B95-93C2-1DFA4AA8AE99}" type="sibTrans" cxnId="{6E62DF65-80C9-4C10-A22F-A3F658F1500C}">
      <dgm:prSet/>
      <dgm:spPr/>
      <dgm:t>
        <a:bodyPr/>
        <a:lstStyle/>
        <a:p>
          <a:endParaRPr lang="en-PH"/>
        </a:p>
      </dgm:t>
    </dgm:pt>
    <dgm:pt modelId="{DF4A7D00-13B9-4958-9BF6-D97D7FA67EE5}">
      <dgm:prSet phldrT="[Text]" custT="1"/>
      <dgm:spPr/>
      <dgm:t>
        <a:bodyPr/>
        <a:lstStyle/>
        <a:p>
          <a:r>
            <a:rPr lang="en-PH" sz="2000" b="0" dirty="0" smtClean="0"/>
            <a:t>4.2% la </a:t>
          </a:r>
          <a:r>
            <a:rPr lang="en-PH" sz="2000" b="0" dirty="0" err="1" smtClean="0"/>
            <a:t>crescita</a:t>
          </a:r>
          <a:r>
            <a:rPr lang="en-PH" sz="2000" b="0" dirty="0" smtClean="0"/>
            <a:t> </a:t>
          </a:r>
          <a:r>
            <a:rPr lang="en-PH" sz="2000" b="0" dirty="0" err="1" smtClean="0"/>
            <a:t>registrata</a:t>
          </a:r>
          <a:r>
            <a:rPr lang="en-PH" sz="2000" b="0" dirty="0" smtClean="0"/>
            <a:t> </a:t>
          </a:r>
          <a:r>
            <a:rPr lang="en-PH" sz="2000" b="0" dirty="0" err="1" smtClean="0"/>
            <a:t>negli</a:t>
          </a:r>
          <a:r>
            <a:rPr lang="en-PH" sz="2000" b="0" dirty="0" smtClean="0"/>
            <a:t> </a:t>
          </a:r>
          <a:r>
            <a:rPr lang="en-PH" sz="2000" b="0" dirty="0" err="1" smtClean="0"/>
            <a:t>ultimi</a:t>
          </a:r>
          <a:r>
            <a:rPr lang="en-PH" sz="2000" b="0" dirty="0" smtClean="0"/>
            <a:t> 10 </a:t>
          </a:r>
          <a:r>
            <a:rPr lang="en-PH" sz="2000" b="0" dirty="0" err="1" smtClean="0"/>
            <a:t>anni</a:t>
          </a:r>
          <a:endParaRPr lang="en-PH" sz="2000" b="0" dirty="0"/>
        </a:p>
      </dgm:t>
    </dgm:pt>
    <dgm:pt modelId="{BCEDE05B-EFA9-400E-9DFE-A1E561BDC027}" type="parTrans" cxnId="{47995C58-9A68-4BF1-AE56-190B28D085AA}">
      <dgm:prSet/>
      <dgm:spPr/>
      <dgm:t>
        <a:bodyPr/>
        <a:lstStyle/>
        <a:p>
          <a:endParaRPr lang="en-PH"/>
        </a:p>
      </dgm:t>
    </dgm:pt>
    <dgm:pt modelId="{DF00CE67-7802-4CED-BA7C-0E734222BA26}" type="sibTrans" cxnId="{47995C58-9A68-4BF1-AE56-190B28D085AA}">
      <dgm:prSet/>
      <dgm:spPr/>
      <dgm:t>
        <a:bodyPr/>
        <a:lstStyle/>
        <a:p>
          <a:endParaRPr lang="en-PH"/>
        </a:p>
      </dgm:t>
    </dgm:pt>
    <dgm:pt modelId="{B4F5AAEF-0264-42F1-A996-8CC8B7BA808B}">
      <dgm:prSet phldrT="[Text]" custT="1"/>
      <dgm:spPr/>
      <dgm:t>
        <a:bodyPr/>
        <a:lstStyle/>
        <a:p>
          <a:r>
            <a:rPr lang="en-PH" sz="2000" b="0" dirty="0" smtClean="0"/>
            <a:t>26 </a:t>
          </a:r>
          <a:r>
            <a:rPr lang="en-PH" sz="2000" b="0" dirty="0" err="1" smtClean="0"/>
            <a:t>miliardi</a:t>
          </a:r>
          <a:r>
            <a:rPr lang="en-PH" sz="2000" b="0" dirty="0" smtClean="0"/>
            <a:t> di EURO </a:t>
          </a:r>
          <a:r>
            <a:rPr lang="en-PH" sz="2000" b="0" dirty="0" err="1" smtClean="0"/>
            <a:t>nel</a:t>
          </a:r>
          <a:r>
            <a:rPr lang="en-PH" sz="2000" b="0" dirty="0" smtClean="0"/>
            <a:t> 2013</a:t>
          </a:r>
          <a:endParaRPr lang="en-PH" sz="2000" b="0" dirty="0"/>
        </a:p>
      </dgm:t>
    </dgm:pt>
    <dgm:pt modelId="{F281C709-D8B8-47BC-AAE1-05AD2C406583}" type="sibTrans" cxnId="{7B89CE01-CD47-4D84-AE2B-D17EEAEC689B}">
      <dgm:prSet/>
      <dgm:spPr/>
      <dgm:t>
        <a:bodyPr/>
        <a:lstStyle/>
        <a:p>
          <a:endParaRPr lang="en-PH"/>
        </a:p>
      </dgm:t>
    </dgm:pt>
    <dgm:pt modelId="{24D9218B-6074-453F-A489-6D301775A12A}" type="parTrans" cxnId="{7B89CE01-CD47-4D84-AE2B-D17EEAEC689B}">
      <dgm:prSet/>
      <dgm:spPr/>
      <dgm:t>
        <a:bodyPr/>
        <a:lstStyle/>
        <a:p>
          <a:endParaRPr lang="en-PH"/>
        </a:p>
      </dgm:t>
    </dgm:pt>
    <dgm:pt modelId="{DA9ACF60-106A-4419-95F1-2F8C13173312}" type="pres">
      <dgm:prSet presAssocID="{C1F2A3D1-9A86-40F5-A78D-3C440FC7FF46}" presName="Name0" presStyleCnt="0">
        <dgm:presLayoutVars>
          <dgm:dir/>
          <dgm:animLvl val="lvl"/>
          <dgm:resizeHandles val="exact"/>
        </dgm:presLayoutVars>
      </dgm:prSet>
      <dgm:spPr/>
      <dgm:t>
        <a:bodyPr/>
        <a:lstStyle/>
        <a:p>
          <a:endParaRPr lang="en-PH"/>
        </a:p>
      </dgm:t>
    </dgm:pt>
    <dgm:pt modelId="{0D0D1772-9026-4AD3-8E08-632F5FCB3D16}" type="pres">
      <dgm:prSet presAssocID="{8D493630-4BB2-4CD2-9CA8-F171F96F1E77}" presName="linNode" presStyleCnt="0"/>
      <dgm:spPr/>
    </dgm:pt>
    <dgm:pt modelId="{F0E5A93F-B495-4901-998B-F6508130BC03}" type="pres">
      <dgm:prSet presAssocID="{8D493630-4BB2-4CD2-9CA8-F171F96F1E77}" presName="parentText" presStyleLbl="node1" presStyleIdx="0" presStyleCnt="3">
        <dgm:presLayoutVars>
          <dgm:chMax val="1"/>
          <dgm:bulletEnabled val="1"/>
        </dgm:presLayoutVars>
      </dgm:prSet>
      <dgm:spPr/>
      <dgm:t>
        <a:bodyPr/>
        <a:lstStyle/>
        <a:p>
          <a:endParaRPr lang="en-PH"/>
        </a:p>
      </dgm:t>
    </dgm:pt>
    <dgm:pt modelId="{38975089-79CD-4325-8E83-F1E68B4C18C7}" type="pres">
      <dgm:prSet presAssocID="{8D493630-4BB2-4CD2-9CA8-F171F96F1E77}" presName="descendantText" presStyleLbl="alignAccFollowNode1" presStyleIdx="0" presStyleCnt="3" custLinFactNeighborX="0" custLinFactNeighborY="4613">
        <dgm:presLayoutVars>
          <dgm:bulletEnabled val="1"/>
        </dgm:presLayoutVars>
      </dgm:prSet>
      <dgm:spPr/>
      <dgm:t>
        <a:bodyPr/>
        <a:lstStyle/>
        <a:p>
          <a:endParaRPr lang="en-PH"/>
        </a:p>
      </dgm:t>
    </dgm:pt>
    <dgm:pt modelId="{6F01CF37-AB5E-4AD3-8D02-7FF7FADCE2D7}" type="pres">
      <dgm:prSet presAssocID="{C019F1CC-125D-4499-9932-57599D4AB7C5}" presName="sp" presStyleCnt="0"/>
      <dgm:spPr/>
    </dgm:pt>
    <dgm:pt modelId="{D35EE383-132C-492A-BD99-6DBF0D42B6B7}" type="pres">
      <dgm:prSet presAssocID="{BFBE3AF2-1CE2-44A6-B564-DCD79352389B}" presName="linNode" presStyleCnt="0"/>
      <dgm:spPr/>
    </dgm:pt>
    <dgm:pt modelId="{A3C9A396-F143-487A-AF23-8A4C5B35B1D9}" type="pres">
      <dgm:prSet presAssocID="{BFBE3AF2-1CE2-44A6-B564-DCD79352389B}" presName="parentText" presStyleLbl="node1" presStyleIdx="1" presStyleCnt="3">
        <dgm:presLayoutVars>
          <dgm:chMax val="1"/>
          <dgm:bulletEnabled val="1"/>
        </dgm:presLayoutVars>
      </dgm:prSet>
      <dgm:spPr/>
      <dgm:t>
        <a:bodyPr/>
        <a:lstStyle/>
        <a:p>
          <a:endParaRPr lang="en-PH"/>
        </a:p>
      </dgm:t>
    </dgm:pt>
    <dgm:pt modelId="{69FAD404-0063-4620-8181-B8B09C9A7307}" type="pres">
      <dgm:prSet presAssocID="{BFBE3AF2-1CE2-44A6-B564-DCD79352389B}" presName="descendantText" presStyleLbl="alignAccFollowNode1" presStyleIdx="1" presStyleCnt="3">
        <dgm:presLayoutVars>
          <dgm:bulletEnabled val="1"/>
        </dgm:presLayoutVars>
      </dgm:prSet>
      <dgm:spPr/>
      <dgm:t>
        <a:bodyPr/>
        <a:lstStyle/>
        <a:p>
          <a:endParaRPr lang="en-PH"/>
        </a:p>
      </dgm:t>
    </dgm:pt>
    <dgm:pt modelId="{9FE21692-B967-4FE6-8A91-57FFEBF68ABC}" type="pres">
      <dgm:prSet presAssocID="{2504263E-36B6-4488-A43D-056977B76773}" presName="sp" presStyleCnt="0"/>
      <dgm:spPr/>
    </dgm:pt>
    <dgm:pt modelId="{F156C411-41AB-41D5-95D1-6C7B97A36C48}" type="pres">
      <dgm:prSet presAssocID="{2EC74470-BA18-4071-B4E6-84D325931B17}" presName="linNode" presStyleCnt="0"/>
      <dgm:spPr/>
    </dgm:pt>
    <dgm:pt modelId="{D1E682E9-DB7E-4F94-94C4-7D2CF967875C}" type="pres">
      <dgm:prSet presAssocID="{2EC74470-BA18-4071-B4E6-84D325931B17}" presName="parentText" presStyleLbl="node1" presStyleIdx="2" presStyleCnt="3">
        <dgm:presLayoutVars>
          <dgm:chMax val="1"/>
          <dgm:bulletEnabled val="1"/>
        </dgm:presLayoutVars>
      </dgm:prSet>
      <dgm:spPr/>
      <dgm:t>
        <a:bodyPr/>
        <a:lstStyle/>
        <a:p>
          <a:endParaRPr lang="en-PH"/>
        </a:p>
      </dgm:t>
    </dgm:pt>
    <dgm:pt modelId="{C72D86ED-EED7-4A13-A90D-50D066D4E5B5}" type="pres">
      <dgm:prSet presAssocID="{2EC74470-BA18-4071-B4E6-84D325931B17}" presName="descendantText" presStyleLbl="alignAccFollowNode1" presStyleIdx="2" presStyleCnt="3">
        <dgm:presLayoutVars>
          <dgm:bulletEnabled val="1"/>
        </dgm:presLayoutVars>
      </dgm:prSet>
      <dgm:spPr/>
      <dgm:t>
        <a:bodyPr/>
        <a:lstStyle/>
        <a:p>
          <a:endParaRPr lang="en-PH"/>
        </a:p>
      </dgm:t>
    </dgm:pt>
  </dgm:ptLst>
  <dgm:cxnLst>
    <dgm:cxn modelId="{3CCC1B42-AA27-4C79-82E7-D60063CD6871}" type="presOf" srcId="{C1F2A3D1-9A86-40F5-A78D-3C440FC7FF46}" destId="{DA9ACF60-106A-4419-95F1-2F8C13173312}" srcOrd="0" destOrd="0" presId="urn:microsoft.com/office/officeart/2005/8/layout/vList5"/>
    <dgm:cxn modelId="{8C334AA9-870C-419F-9102-FA6456BB41B5}" type="presOf" srcId="{DF4A7D00-13B9-4958-9BF6-D97D7FA67EE5}" destId="{38975089-79CD-4325-8E83-F1E68B4C18C7}" srcOrd="0" destOrd="1" presId="urn:microsoft.com/office/officeart/2005/8/layout/vList5"/>
    <dgm:cxn modelId="{F4D2D380-9FDA-424D-B5FE-372104270158}" type="presOf" srcId="{B4F5AAEF-0264-42F1-A996-8CC8B7BA808B}" destId="{38975089-79CD-4325-8E83-F1E68B4C18C7}" srcOrd="0" destOrd="0" presId="urn:microsoft.com/office/officeart/2005/8/layout/vList5"/>
    <dgm:cxn modelId="{7B89CE01-CD47-4D84-AE2B-D17EEAEC689B}" srcId="{8D493630-4BB2-4CD2-9CA8-F171F96F1E77}" destId="{B4F5AAEF-0264-42F1-A996-8CC8B7BA808B}" srcOrd="0" destOrd="0" parTransId="{24D9218B-6074-453F-A489-6D301775A12A}" sibTransId="{F281C709-D8B8-47BC-AAE1-05AD2C406583}"/>
    <dgm:cxn modelId="{EEC61533-2B74-49A6-8D1E-AF6E48739881}" srcId="{BFBE3AF2-1CE2-44A6-B564-DCD79352389B}" destId="{D75C06F9-37A9-41D7-A266-7C20BC1A68CA}" srcOrd="1" destOrd="0" parTransId="{929031C0-988F-41AF-ADEE-521FE8322D11}" sibTransId="{F64C5A35-E2BB-4C2B-8D13-809A30CC8DAF}"/>
    <dgm:cxn modelId="{70DAF236-3823-416B-A0D5-51574AF19A46}" type="presOf" srcId="{BFBE3AF2-1CE2-44A6-B564-DCD79352389B}" destId="{A3C9A396-F143-487A-AF23-8A4C5B35B1D9}" srcOrd="0" destOrd="0" presId="urn:microsoft.com/office/officeart/2005/8/layout/vList5"/>
    <dgm:cxn modelId="{9A4752BA-07D6-47CE-A666-720420A0D536}" srcId="{2EC74470-BA18-4071-B4E6-84D325931B17}" destId="{794B7012-4CBC-40F7-A694-B7ACBD047FA6}" srcOrd="0" destOrd="0" parTransId="{40A37663-601E-47B0-A765-EAFF57F4CC03}" sibTransId="{0DA15A63-0B90-4704-BB2A-F2B337E01376}"/>
    <dgm:cxn modelId="{F54F90BD-4A2E-4B37-B549-5AD63575CB39}" srcId="{C1F2A3D1-9A86-40F5-A78D-3C440FC7FF46}" destId="{BFBE3AF2-1CE2-44A6-B564-DCD79352389B}" srcOrd="1" destOrd="0" parTransId="{39EAE5CA-C7C2-4160-A240-DD94B859F000}" sibTransId="{2504263E-36B6-4488-A43D-056977B76773}"/>
    <dgm:cxn modelId="{770F0ED2-F927-4D9A-8826-C6348C11A7FC}" srcId="{C1F2A3D1-9A86-40F5-A78D-3C440FC7FF46}" destId="{2EC74470-BA18-4071-B4E6-84D325931B17}" srcOrd="2" destOrd="0" parTransId="{B54BC51B-EA45-41A9-BCE0-1708C9639AA2}" sibTransId="{E1092949-3DDE-4618-BDAE-298D09CD3173}"/>
    <dgm:cxn modelId="{34ACF545-D85B-42F9-A95C-E0ABC3B75B11}" type="presOf" srcId="{1EC9B249-A354-42FA-A897-976FF316C3F8}" destId="{69FAD404-0063-4620-8181-B8B09C9A7307}" srcOrd="0" destOrd="0" presId="urn:microsoft.com/office/officeart/2005/8/layout/vList5"/>
    <dgm:cxn modelId="{38DAEFA6-F555-4798-920E-BB717055BB1D}" type="presOf" srcId="{2EC74470-BA18-4071-B4E6-84D325931B17}" destId="{D1E682E9-DB7E-4F94-94C4-7D2CF967875C}" srcOrd="0" destOrd="0" presId="urn:microsoft.com/office/officeart/2005/8/layout/vList5"/>
    <dgm:cxn modelId="{F144CCC6-1D2F-4723-A029-282164BB92D7}" type="presOf" srcId="{8D493630-4BB2-4CD2-9CA8-F171F96F1E77}" destId="{F0E5A93F-B495-4901-998B-F6508130BC03}" srcOrd="0" destOrd="0" presId="urn:microsoft.com/office/officeart/2005/8/layout/vList5"/>
    <dgm:cxn modelId="{6E62DF65-80C9-4C10-A22F-A3F658F1500C}" srcId="{BFBE3AF2-1CE2-44A6-B564-DCD79352389B}" destId="{1EC9B249-A354-42FA-A897-976FF316C3F8}" srcOrd="0" destOrd="0" parTransId="{4DE57590-1B7E-4C1D-B8E2-63DEB14B65C9}" sibTransId="{B375BD8C-3913-4B95-93C2-1DFA4AA8AE99}"/>
    <dgm:cxn modelId="{A0D7449E-B930-4C42-B4E2-A0288238D677}" type="presOf" srcId="{D75C06F9-37A9-41D7-A266-7C20BC1A68CA}" destId="{69FAD404-0063-4620-8181-B8B09C9A7307}" srcOrd="0" destOrd="1" presId="urn:microsoft.com/office/officeart/2005/8/layout/vList5"/>
    <dgm:cxn modelId="{47995C58-9A68-4BF1-AE56-190B28D085AA}" srcId="{8D493630-4BB2-4CD2-9CA8-F171F96F1E77}" destId="{DF4A7D00-13B9-4958-9BF6-D97D7FA67EE5}" srcOrd="1" destOrd="0" parTransId="{BCEDE05B-EFA9-400E-9DFE-A1E561BDC027}" sibTransId="{DF00CE67-7802-4CED-BA7C-0E734222BA26}"/>
    <dgm:cxn modelId="{773BA663-17FA-4216-AAE4-B0853161B026}" srcId="{C1F2A3D1-9A86-40F5-A78D-3C440FC7FF46}" destId="{8D493630-4BB2-4CD2-9CA8-F171F96F1E77}" srcOrd="0" destOrd="0" parTransId="{32B3C8F7-7CE5-41B0-B7AE-5B81A074CDE8}" sibTransId="{C019F1CC-125D-4499-9932-57599D4AB7C5}"/>
    <dgm:cxn modelId="{F0E234D6-7EC3-497A-BF18-5B4999016E16}" type="presOf" srcId="{794B7012-4CBC-40F7-A694-B7ACBD047FA6}" destId="{C72D86ED-EED7-4A13-A90D-50D066D4E5B5}" srcOrd="0" destOrd="0" presId="urn:microsoft.com/office/officeart/2005/8/layout/vList5"/>
    <dgm:cxn modelId="{2B52F7EC-8973-4FC6-80B6-3D2BA1AA05BA}" type="presParOf" srcId="{DA9ACF60-106A-4419-95F1-2F8C13173312}" destId="{0D0D1772-9026-4AD3-8E08-632F5FCB3D16}" srcOrd="0" destOrd="0" presId="urn:microsoft.com/office/officeart/2005/8/layout/vList5"/>
    <dgm:cxn modelId="{9D393B92-C9AF-4FFD-B35D-97BA3CB3027D}" type="presParOf" srcId="{0D0D1772-9026-4AD3-8E08-632F5FCB3D16}" destId="{F0E5A93F-B495-4901-998B-F6508130BC03}" srcOrd="0" destOrd="0" presId="urn:microsoft.com/office/officeart/2005/8/layout/vList5"/>
    <dgm:cxn modelId="{4BAE01BA-8C55-47AC-932B-154F72E71DC8}" type="presParOf" srcId="{0D0D1772-9026-4AD3-8E08-632F5FCB3D16}" destId="{38975089-79CD-4325-8E83-F1E68B4C18C7}" srcOrd="1" destOrd="0" presId="urn:microsoft.com/office/officeart/2005/8/layout/vList5"/>
    <dgm:cxn modelId="{7E9573A7-93CB-46ED-AD8D-9D4CC46BAF20}" type="presParOf" srcId="{DA9ACF60-106A-4419-95F1-2F8C13173312}" destId="{6F01CF37-AB5E-4AD3-8D02-7FF7FADCE2D7}" srcOrd="1" destOrd="0" presId="urn:microsoft.com/office/officeart/2005/8/layout/vList5"/>
    <dgm:cxn modelId="{78373B6F-84D6-43C0-9BCF-B42AF7ED2512}" type="presParOf" srcId="{DA9ACF60-106A-4419-95F1-2F8C13173312}" destId="{D35EE383-132C-492A-BD99-6DBF0D42B6B7}" srcOrd="2" destOrd="0" presId="urn:microsoft.com/office/officeart/2005/8/layout/vList5"/>
    <dgm:cxn modelId="{964DC973-5B55-4E2C-AD97-57C86A2CB649}" type="presParOf" srcId="{D35EE383-132C-492A-BD99-6DBF0D42B6B7}" destId="{A3C9A396-F143-487A-AF23-8A4C5B35B1D9}" srcOrd="0" destOrd="0" presId="urn:microsoft.com/office/officeart/2005/8/layout/vList5"/>
    <dgm:cxn modelId="{4329DFC8-7A00-4FCF-BDFE-2AFBA7C84F29}" type="presParOf" srcId="{D35EE383-132C-492A-BD99-6DBF0D42B6B7}" destId="{69FAD404-0063-4620-8181-B8B09C9A7307}" srcOrd="1" destOrd="0" presId="urn:microsoft.com/office/officeart/2005/8/layout/vList5"/>
    <dgm:cxn modelId="{D3D6DC1F-DB5E-4FB0-A60D-F7C8CC283A07}" type="presParOf" srcId="{DA9ACF60-106A-4419-95F1-2F8C13173312}" destId="{9FE21692-B967-4FE6-8A91-57FFEBF68ABC}" srcOrd="3" destOrd="0" presId="urn:microsoft.com/office/officeart/2005/8/layout/vList5"/>
    <dgm:cxn modelId="{3C53EC06-6388-44FB-BA4B-5F934CA26057}" type="presParOf" srcId="{DA9ACF60-106A-4419-95F1-2F8C13173312}" destId="{F156C411-41AB-41D5-95D1-6C7B97A36C48}" srcOrd="4" destOrd="0" presId="urn:microsoft.com/office/officeart/2005/8/layout/vList5"/>
    <dgm:cxn modelId="{EAA21F07-061D-4C0B-9453-8474B74D27F3}" type="presParOf" srcId="{F156C411-41AB-41D5-95D1-6C7B97A36C48}" destId="{D1E682E9-DB7E-4F94-94C4-7D2CF967875C}" srcOrd="0" destOrd="0" presId="urn:microsoft.com/office/officeart/2005/8/layout/vList5"/>
    <dgm:cxn modelId="{BA4FE7A2-42A8-4078-9C03-53A4FB108DCB}" type="presParOf" srcId="{F156C411-41AB-41D5-95D1-6C7B97A36C48}" destId="{C72D86ED-EED7-4A13-A90D-50D066D4E5B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EB2CC54-108E-4950-9630-8A417395E7E8}" type="doc">
      <dgm:prSet loTypeId="urn:microsoft.com/office/officeart/2005/8/layout/chevron2" loCatId="list" qsTypeId="urn:microsoft.com/office/officeart/2005/8/quickstyle/simple1" qsCatId="simple" csTypeId="urn:microsoft.com/office/officeart/2005/8/colors/colorful1#20" csCatId="colorful" phldr="1"/>
      <dgm:spPr/>
      <dgm:t>
        <a:bodyPr/>
        <a:lstStyle/>
        <a:p>
          <a:endParaRPr lang="en-PH"/>
        </a:p>
      </dgm:t>
    </dgm:pt>
    <dgm:pt modelId="{2A7BF5D3-F31C-4FED-A0D2-8D318D77E043}">
      <dgm:prSet phldrT="[Text]"/>
      <dgm:spPr/>
      <dgm:t>
        <a:bodyPr/>
        <a:lstStyle/>
        <a:p>
          <a:r>
            <a:rPr lang="fr-BE" dirty="0" smtClean="0"/>
            <a:t> </a:t>
          </a:r>
          <a:endParaRPr lang="en-PH" dirty="0"/>
        </a:p>
      </dgm:t>
    </dgm:pt>
    <dgm:pt modelId="{81BB75BE-2EC2-4190-B465-BDE77AA7AAFA}" type="parTrans" cxnId="{56701258-B19F-44E8-B6F3-BFA442E7A374}">
      <dgm:prSet/>
      <dgm:spPr/>
      <dgm:t>
        <a:bodyPr/>
        <a:lstStyle/>
        <a:p>
          <a:endParaRPr lang="en-PH"/>
        </a:p>
      </dgm:t>
    </dgm:pt>
    <dgm:pt modelId="{EE23C69D-1DFD-45E5-9808-10B8365C81A5}" type="sibTrans" cxnId="{56701258-B19F-44E8-B6F3-BFA442E7A374}">
      <dgm:prSet/>
      <dgm:spPr/>
      <dgm:t>
        <a:bodyPr/>
        <a:lstStyle/>
        <a:p>
          <a:endParaRPr lang="en-PH"/>
        </a:p>
      </dgm:t>
    </dgm:pt>
    <dgm:pt modelId="{CF501F71-3D0F-49A5-8379-971109F01395}">
      <dgm:prSet phldrT="[Text]"/>
      <dgm:spPr/>
      <dgm:t>
        <a:bodyPr/>
        <a:lstStyle/>
        <a:p>
          <a:r>
            <a:rPr lang="en-PH" dirty="0" err="1" smtClean="0"/>
            <a:t>Cultura</a:t>
          </a:r>
          <a:r>
            <a:rPr lang="en-PH" dirty="0" smtClean="0"/>
            <a:t> </a:t>
          </a:r>
          <a:r>
            <a:rPr lang="en-PH" dirty="0" err="1" smtClean="0"/>
            <a:t>consumeristica</a:t>
          </a:r>
          <a:endParaRPr lang="en-PH" dirty="0"/>
        </a:p>
      </dgm:t>
    </dgm:pt>
    <dgm:pt modelId="{D41D8BED-2E6F-45AA-9730-8AA7DE99727B}" type="parTrans" cxnId="{9CA21A33-8997-41BF-A854-B2BDBD5C5BF1}">
      <dgm:prSet/>
      <dgm:spPr/>
      <dgm:t>
        <a:bodyPr/>
        <a:lstStyle/>
        <a:p>
          <a:endParaRPr lang="en-PH"/>
        </a:p>
      </dgm:t>
    </dgm:pt>
    <dgm:pt modelId="{88D19839-9EF8-46A6-818B-804D48734B12}" type="sibTrans" cxnId="{9CA21A33-8997-41BF-A854-B2BDBD5C5BF1}">
      <dgm:prSet/>
      <dgm:spPr/>
      <dgm:t>
        <a:bodyPr/>
        <a:lstStyle/>
        <a:p>
          <a:endParaRPr lang="en-PH"/>
        </a:p>
      </dgm:t>
    </dgm:pt>
    <dgm:pt modelId="{D1F36B97-DB8E-45FB-8977-E07F919E92CB}">
      <dgm:prSet phldrT="[Text]"/>
      <dgm:spPr/>
      <dgm:t>
        <a:bodyPr/>
        <a:lstStyle/>
        <a:p>
          <a:r>
            <a:rPr lang="fr-BE" dirty="0" smtClean="0"/>
            <a:t> </a:t>
          </a:r>
          <a:endParaRPr lang="en-PH" dirty="0"/>
        </a:p>
      </dgm:t>
    </dgm:pt>
    <dgm:pt modelId="{4ACF40E7-1567-4255-8F51-E11EFE8E2CDC}" type="parTrans" cxnId="{5C5D0EC2-6ECC-4852-B295-33B9A4939665}">
      <dgm:prSet/>
      <dgm:spPr/>
      <dgm:t>
        <a:bodyPr/>
        <a:lstStyle/>
        <a:p>
          <a:endParaRPr lang="en-PH"/>
        </a:p>
      </dgm:t>
    </dgm:pt>
    <dgm:pt modelId="{D61C00D3-DD87-4F91-B3B7-2FA54E298BAB}" type="sibTrans" cxnId="{5C5D0EC2-6ECC-4852-B295-33B9A4939665}">
      <dgm:prSet/>
      <dgm:spPr/>
      <dgm:t>
        <a:bodyPr/>
        <a:lstStyle/>
        <a:p>
          <a:endParaRPr lang="en-PH"/>
        </a:p>
      </dgm:t>
    </dgm:pt>
    <dgm:pt modelId="{FD5F6F90-0F9D-4D8C-BA03-A2DD6B9D17A8}">
      <dgm:prSet/>
      <dgm:spPr/>
      <dgm:t>
        <a:bodyPr/>
        <a:lstStyle/>
        <a:p>
          <a:r>
            <a:rPr lang="en-PH" dirty="0" err="1" smtClean="0"/>
            <a:t>Differenti</a:t>
          </a:r>
          <a:r>
            <a:rPr lang="en-PH" dirty="0" smtClean="0"/>
            <a:t> </a:t>
          </a:r>
          <a:r>
            <a:rPr lang="en-PH" dirty="0" err="1" smtClean="0"/>
            <a:t>realtà</a:t>
          </a:r>
          <a:r>
            <a:rPr lang="en-PH" dirty="0" smtClean="0"/>
            <a:t> </a:t>
          </a:r>
          <a:r>
            <a:rPr lang="en-PH" dirty="0" err="1" smtClean="0"/>
            <a:t>commercaili</a:t>
          </a:r>
          <a:r>
            <a:rPr lang="en-PH" dirty="0" smtClean="0"/>
            <a:t>: </a:t>
          </a:r>
          <a:r>
            <a:rPr lang="en-PH" dirty="0" err="1" smtClean="0"/>
            <a:t>dai</a:t>
          </a:r>
          <a:r>
            <a:rPr lang="en-PH" dirty="0" smtClean="0"/>
            <a:t> </a:t>
          </a:r>
          <a:r>
            <a:rPr lang="en-PH" dirty="0" err="1" smtClean="0"/>
            <a:t>piccoli</a:t>
          </a:r>
          <a:r>
            <a:rPr lang="en-PH" dirty="0" smtClean="0"/>
            <a:t> sari-sari stores, </a:t>
          </a:r>
          <a:r>
            <a:rPr lang="en-PH" dirty="0" err="1" smtClean="0"/>
            <a:t>agli</a:t>
          </a:r>
          <a:r>
            <a:rPr lang="en-PH" dirty="0" smtClean="0"/>
            <a:t> </a:t>
          </a:r>
          <a:r>
            <a:rPr lang="en-PH" dirty="0" err="1" smtClean="0"/>
            <a:t>imponenti</a:t>
          </a:r>
          <a:r>
            <a:rPr lang="en-PH" dirty="0" smtClean="0"/>
            <a:t> </a:t>
          </a:r>
          <a:r>
            <a:rPr lang="en-PH" dirty="0" err="1" smtClean="0"/>
            <a:t>centri</a:t>
          </a:r>
          <a:r>
            <a:rPr lang="en-PH" dirty="0" smtClean="0"/>
            <a:t> </a:t>
          </a:r>
          <a:r>
            <a:rPr lang="en-PH" dirty="0" err="1" smtClean="0"/>
            <a:t>commerciali</a:t>
          </a:r>
          <a:r>
            <a:rPr lang="en-PH" dirty="0" smtClean="0"/>
            <a:t> </a:t>
          </a:r>
          <a:endParaRPr lang="en-PH" dirty="0"/>
        </a:p>
      </dgm:t>
    </dgm:pt>
    <dgm:pt modelId="{64972210-78F6-4D86-B0AD-17F886372AD0}" type="parTrans" cxnId="{C463C1EB-290C-4A03-93A8-D6B81F726254}">
      <dgm:prSet/>
      <dgm:spPr/>
      <dgm:t>
        <a:bodyPr/>
        <a:lstStyle/>
        <a:p>
          <a:endParaRPr lang="en-PH"/>
        </a:p>
      </dgm:t>
    </dgm:pt>
    <dgm:pt modelId="{FB46D996-5360-4737-94B1-A076F96DC72B}" type="sibTrans" cxnId="{C463C1EB-290C-4A03-93A8-D6B81F726254}">
      <dgm:prSet/>
      <dgm:spPr/>
      <dgm:t>
        <a:bodyPr/>
        <a:lstStyle/>
        <a:p>
          <a:endParaRPr lang="en-PH"/>
        </a:p>
      </dgm:t>
    </dgm:pt>
    <dgm:pt modelId="{96965BD6-7744-4DE1-BC1D-9E7E61F22FC8}">
      <dgm:prSet/>
      <dgm:spPr/>
      <dgm:t>
        <a:bodyPr/>
        <a:lstStyle/>
        <a:p>
          <a:r>
            <a:rPr lang="en-PH" dirty="0" err="1" smtClean="0"/>
            <a:t>Fenomeno</a:t>
          </a:r>
          <a:r>
            <a:rPr lang="en-PH" dirty="0" smtClean="0"/>
            <a:t> in </a:t>
          </a:r>
          <a:r>
            <a:rPr lang="en-PH" dirty="0" err="1" smtClean="0"/>
            <a:t>espansione</a:t>
          </a:r>
          <a:r>
            <a:rPr lang="en-PH" dirty="0" smtClean="0"/>
            <a:t> in </a:t>
          </a:r>
          <a:r>
            <a:rPr lang="en-PH" dirty="0" err="1" smtClean="0"/>
            <a:t>tutto</a:t>
          </a:r>
          <a:r>
            <a:rPr lang="en-PH" dirty="0" smtClean="0"/>
            <a:t> </a:t>
          </a:r>
          <a:r>
            <a:rPr lang="en-PH" dirty="0" err="1" smtClean="0"/>
            <a:t>il</a:t>
          </a:r>
          <a:r>
            <a:rPr lang="en-PH" dirty="0" smtClean="0"/>
            <a:t> </a:t>
          </a:r>
          <a:r>
            <a:rPr lang="en-PH" dirty="0" err="1" smtClean="0"/>
            <a:t>paese</a:t>
          </a:r>
          <a:r>
            <a:rPr lang="en-PH" dirty="0" smtClean="0"/>
            <a:t> (</a:t>
          </a:r>
          <a:r>
            <a:rPr lang="en-PH" dirty="0" err="1" smtClean="0"/>
            <a:t>e.g</a:t>
          </a:r>
          <a:r>
            <a:rPr lang="en-PH" dirty="0" smtClean="0"/>
            <a:t> Cebu, Davao)</a:t>
          </a:r>
          <a:endParaRPr lang="en-PH" dirty="0"/>
        </a:p>
      </dgm:t>
    </dgm:pt>
    <dgm:pt modelId="{8714DB7F-6819-430C-BFCE-0FFCC635F915}" type="parTrans" cxnId="{E3BCF587-B72B-45FA-9B26-EACA69BD44CC}">
      <dgm:prSet/>
      <dgm:spPr/>
      <dgm:t>
        <a:bodyPr/>
        <a:lstStyle/>
        <a:p>
          <a:endParaRPr lang="en-PH"/>
        </a:p>
      </dgm:t>
    </dgm:pt>
    <dgm:pt modelId="{E477F972-ECD6-430C-A6ED-7467C1F327D6}" type="sibTrans" cxnId="{E3BCF587-B72B-45FA-9B26-EACA69BD44CC}">
      <dgm:prSet/>
      <dgm:spPr/>
      <dgm:t>
        <a:bodyPr/>
        <a:lstStyle/>
        <a:p>
          <a:endParaRPr lang="en-PH"/>
        </a:p>
      </dgm:t>
    </dgm:pt>
    <dgm:pt modelId="{C4C0CDA9-4049-43EA-A927-01A9F1690CE5}">
      <dgm:prSet phldrT="[Text]"/>
      <dgm:spPr/>
      <dgm:t>
        <a:bodyPr/>
        <a:lstStyle/>
        <a:p>
          <a:endParaRPr lang="en-PH" dirty="0"/>
        </a:p>
      </dgm:t>
    </dgm:pt>
    <dgm:pt modelId="{F29BFD59-0D16-4E04-BE4D-3C54F2862ACE}" type="parTrans" cxnId="{4FED767F-39EF-4719-95C9-C8850B2DBBF1}">
      <dgm:prSet/>
      <dgm:spPr/>
      <dgm:t>
        <a:bodyPr/>
        <a:lstStyle/>
        <a:p>
          <a:endParaRPr lang="en-PH"/>
        </a:p>
      </dgm:t>
    </dgm:pt>
    <dgm:pt modelId="{72E01D59-09ED-4E5E-BE55-670C9F703E0A}" type="sibTrans" cxnId="{4FED767F-39EF-4719-95C9-C8850B2DBBF1}">
      <dgm:prSet/>
      <dgm:spPr/>
      <dgm:t>
        <a:bodyPr/>
        <a:lstStyle/>
        <a:p>
          <a:endParaRPr lang="en-PH"/>
        </a:p>
      </dgm:t>
    </dgm:pt>
    <dgm:pt modelId="{8546505E-C233-4AA4-8224-A233B8426A26}">
      <dgm:prSet phldrT="[Text]"/>
      <dgm:spPr/>
      <dgm:t>
        <a:bodyPr/>
        <a:lstStyle/>
        <a:p>
          <a:r>
            <a:rPr lang="en-PH" b="0" i="0" dirty="0" err="1" smtClean="0"/>
            <a:t>Consumi</a:t>
          </a:r>
          <a:r>
            <a:rPr lang="en-PH" b="0" i="0" dirty="0" smtClean="0"/>
            <a:t> </a:t>
          </a:r>
          <a:r>
            <a:rPr lang="en-PH" b="0" i="0" dirty="0" err="1" smtClean="0"/>
            <a:t>privati</a:t>
          </a:r>
          <a:r>
            <a:rPr lang="en-PH" b="0" i="0" dirty="0" smtClean="0"/>
            <a:t> in forte </a:t>
          </a:r>
          <a:r>
            <a:rPr lang="en-PH" b="0" i="0" dirty="0" err="1" smtClean="0"/>
            <a:t>crescita</a:t>
          </a:r>
          <a:endParaRPr lang="en-PH" dirty="0"/>
        </a:p>
      </dgm:t>
    </dgm:pt>
    <dgm:pt modelId="{BA930163-2A07-4D55-B35F-D1AEEA563937}" type="parTrans" cxnId="{5ABD40F0-7CAB-4957-8AE5-DAB2379B35D7}">
      <dgm:prSet/>
      <dgm:spPr/>
      <dgm:t>
        <a:bodyPr/>
        <a:lstStyle/>
        <a:p>
          <a:endParaRPr lang="en-PH"/>
        </a:p>
      </dgm:t>
    </dgm:pt>
    <dgm:pt modelId="{D2C98586-CE59-4FA5-963B-9B62C59912DB}" type="sibTrans" cxnId="{5ABD40F0-7CAB-4957-8AE5-DAB2379B35D7}">
      <dgm:prSet/>
      <dgm:spPr/>
      <dgm:t>
        <a:bodyPr/>
        <a:lstStyle/>
        <a:p>
          <a:endParaRPr lang="en-PH"/>
        </a:p>
      </dgm:t>
    </dgm:pt>
    <dgm:pt modelId="{D57D9378-BCD0-4171-9C00-C636A701176E}">
      <dgm:prSet/>
      <dgm:spPr/>
      <dgm:t>
        <a:bodyPr/>
        <a:lstStyle/>
        <a:p>
          <a:r>
            <a:rPr lang="it-IT" dirty="0" smtClean="0"/>
            <a:t>La maggior parte degli investimenti stranieri vengono diretti in attività di vendita al dettaglio attraverso joint venture con società filippine</a:t>
          </a:r>
          <a:endParaRPr lang="en-PH" dirty="0"/>
        </a:p>
      </dgm:t>
    </dgm:pt>
    <dgm:pt modelId="{B3C716B9-878E-4078-A543-04BB9527C1C9}" type="parTrans" cxnId="{E20E3317-4575-4527-9B11-C37AFEFD6DFF}">
      <dgm:prSet/>
      <dgm:spPr/>
      <dgm:t>
        <a:bodyPr/>
        <a:lstStyle/>
        <a:p>
          <a:endParaRPr lang="en-PH"/>
        </a:p>
      </dgm:t>
    </dgm:pt>
    <dgm:pt modelId="{9E1B7401-CD97-4BA2-BDBA-23D51B69F70C}" type="sibTrans" cxnId="{E20E3317-4575-4527-9B11-C37AFEFD6DFF}">
      <dgm:prSet/>
      <dgm:spPr/>
      <dgm:t>
        <a:bodyPr/>
        <a:lstStyle/>
        <a:p>
          <a:endParaRPr lang="en-PH"/>
        </a:p>
      </dgm:t>
    </dgm:pt>
    <dgm:pt modelId="{5E80C461-9B73-4BB6-B189-953A4DE5F619}">
      <dgm:prSet/>
      <dgm:spPr/>
      <dgm:t>
        <a:bodyPr/>
        <a:lstStyle/>
        <a:p>
          <a:endParaRPr lang="en-PH" dirty="0"/>
        </a:p>
      </dgm:t>
    </dgm:pt>
    <dgm:pt modelId="{81EF3623-BF53-47DE-9059-281009BA7366}" type="parTrans" cxnId="{00921424-893A-48FE-BFF6-14D80986765B}">
      <dgm:prSet/>
      <dgm:spPr/>
      <dgm:t>
        <a:bodyPr/>
        <a:lstStyle/>
        <a:p>
          <a:endParaRPr lang="en-PH"/>
        </a:p>
      </dgm:t>
    </dgm:pt>
    <dgm:pt modelId="{3362D989-41C1-409A-BFF7-93300B2FFEBF}" type="sibTrans" cxnId="{00921424-893A-48FE-BFF6-14D80986765B}">
      <dgm:prSet/>
      <dgm:spPr/>
      <dgm:t>
        <a:bodyPr/>
        <a:lstStyle/>
        <a:p>
          <a:endParaRPr lang="en-PH"/>
        </a:p>
      </dgm:t>
    </dgm:pt>
    <dgm:pt modelId="{513E8AA7-DA97-43B3-9EC4-47979D71A5CB}">
      <dgm:prSet phldrT="[Text]"/>
      <dgm:spPr/>
      <dgm:t>
        <a:bodyPr/>
        <a:lstStyle/>
        <a:p>
          <a:r>
            <a:rPr lang="fr-BE" dirty="0" smtClean="0"/>
            <a:t> </a:t>
          </a:r>
          <a:endParaRPr lang="en-PH" dirty="0"/>
        </a:p>
      </dgm:t>
    </dgm:pt>
    <dgm:pt modelId="{9E6D6487-D655-4D7A-B885-8236C1BBF320}" type="sibTrans" cxnId="{C758D6AD-8A0C-41F4-97C1-9AB47FB19417}">
      <dgm:prSet/>
      <dgm:spPr/>
      <dgm:t>
        <a:bodyPr/>
        <a:lstStyle/>
        <a:p>
          <a:endParaRPr lang="en-PH"/>
        </a:p>
      </dgm:t>
    </dgm:pt>
    <dgm:pt modelId="{5E859722-FC44-43C0-B4FF-2C88F063C430}" type="parTrans" cxnId="{C758D6AD-8A0C-41F4-97C1-9AB47FB19417}">
      <dgm:prSet/>
      <dgm:spPr/>
      <dgm:t>
        <a:bodyPr/>
        <a:lstStyle/>
        <a:p>
          <a:endParaRPr lang="en-PH"/>
        </a:p>
      </dgm:t>
    </dgm:pt>
    <dgm:pt modelId="{A2B9A5ED-DB01-4901-A78F-12EC9F9D9D43}" type="pres">
      <dgm:prSet presAssocID="{FEB2CC54-108E-4950-9630-8A417395E7E8}" presName="linearFlow" presStyleCnt="0">
        <dgm:presLayoutVars>
          <dgm:dir/>
          <dgm:animLvl val="lvl"/>
          <dgm:resizeHandles val="exact"/>
        </dgm:presLayoutVars>
      </dgm:prSet>
      <dgm:spPr/>
      <dgm:t>
        <a:bodyPr/>
        <a:lstStyle/>
        <a:p>
          <a:endParaRPr lang="en-PH"/>
        </a:p>
      </dgm:t>
    </dgm:pt>
    <dgm:pt modelId="{42DA2510-6CF1-4EF9-80C1-1217AE098B4F}" type="pres">
      <dgm:prSet presAssocID="{513E8AA7-DA97-43B3-9EC4-47979D71A5CB}" presName="composite" presStyleCnt="0"/>
      <dgm:spPr/>
    </dgm:pt>
    <dgm:pt modelId="{8BA6C81A-A337-476D-B91D-47EC7C77F016}" type="pres">
      <dgm:prSet presAssocID="{513E8AA7-DA97-43B3-9EC4-47979D71A5CB}" presName="parentText" presStyleLbl="alignNode1" presStyleIdx="0" presStyleCnt="5">
        <dgm:presLayoutVars>
          <dgm:chMax val="1"/>
          <dgm:bulletEnabled val="1"/>
        </dgm:presLayoutVars>
      </dgm:prSet>
      <dgm:spPr/>
      <dgm:t>
        <a:bodyPr/>
        <a:lstStyle/>
        <a:p>
          <a:endParaRPr lang="en-PH"/>
        </a:p>
      </dgm:t>
    </dgm:pt>
    <dgm:pt modelId="{12A53EFD-DD0A-48C8-AAA8-587BF7372B9B}" type="pres">
      <dgm:prSet presAssocID="{513E8AA7-DA97-43B3-9EC4-47979D71A5CB}" presName="descendantText" presStyleLbl="alignAcc1" presStyleIdx="0" presStyleCnt="5">
        <dgm:presLayoutVars>
          <dgm:bulletEnabled val="1"/>
        </dgm:presLayoutVars>
      </dgm:prSet>
      <dgm:spPr/>
      <dgm:t>
        <a:bodyPr/>
        <a:lstStyle/>
        <a:p>
          <a:endParaRPr lang="en-PH"/>
        </a:p>
      </dgm:t>
    </dgm:pt>
    <dgm:pt modelId="{E4625803-8938-4BEF-AC5E-E4579233841F}" type="pres">
      <dgm:prSet presAssocID="{9E6D6487-D655-4D7A-B885-8236C1BBF320}" presName="sp" presStyleCnt="0"/>
      <dgm:spPr/>
    </dgm:pt>
    <dgm:pt modelId="{32070E36-6CB6-432D-B4A1-0340BA42203B}" type="pres">
      <dgm:prSet presAssocID="{C4C0CDA9-4049-43EA-A927-01A9F1690CE5}" presName="composite" presStyleCnt="0"/>
      <dgm:spPr/>
    </dgm:pt>
    <dgm:pt modelId="{B3510118-24D5-4486-8775-9B2C25477F05}" type="pres">
      <dgm:prSet presAssocID="{C4C0CDA9-4049-43EA-A927-01A9F1690CE5}" presName="parentText" presStyleLbl="alignNode1" presStyleIdx="1" presStyleCnt="5">
        <dgm:presLayoutVars>
          <dgm:chMax val="1"/>
          <dgm:bulletEnabled val="1"/>
        </dgm:presLayoutVars>
      </dgm:prSet>
      <dgm:spPr/>
      <dgm:t>
        <a:bodyPr/>
        <a:lstStyle/>
        <a:p>
          <a:endParaRPr lang="en-PH"/>
        </a:p>
      </dgm:t>
    </dgm:pt>
    <dgm:pt modelId="{37B080E4-D351-41C4-860D-F710B24FFAB3}" type="pres">
      <dgm:prSet presAssocID="{C4C0CDA9-4049-43EA-A927-01A9F1690CE5}" presName="descendantText" presStyleLbl="alignAcc1" presStyleIdx="1" presStyleCnt="5">
        <dgm:presLayoutVars>
          <dgm:bulletEnabled val="1"/>
        </dgm:presLayoutVars>
      </dgm:prSet>
      <dgm:spPr/>
      <dgm:t>
        <a:bodyPr/>
        <a:lstStyle/>
        <a:p>
          <a:endParaRPr lang="en-PH"/>
        </a:p>
      </dgm:t>
    </dgm:pt>
    <dgm:pt modelId="{E540CE91-2389-466B-B3F2-A70CE0FFF9C0}" type="pres">
      <dgm:prSet presAssocID="{72E01D59-09ED-4E5E-BE55-670C9F703E0A}" presName="sp" presStyleCnt="0"/>
      <dgm:spPr/>
    </dgm:pt>
    <dgm:pt modelId="{9BEFDFA7-601F-434B-B514-DED68FC09D44}" type="pres">
      <dgm:prSet presAssocID="{2A7BF5D3-F31C-4FED-A0D2-8D318D77E043}" presName="composite" presStyleCnt="0"/>
      <dgm:spPr/>
    </dgm:pt>
    <dgm:pt modelId="{BF3B1488-06C4-4435-8841-7FE465D22F76}" type="pres">
      <dgm:prSet presAssocID="{2A7BF5D3-F31C-4FED-A0D2-8D318D77E043}" presName="parentText" presStyleLbl="alignNode1" presStyleIdx="2" presStyleCnt="5">
        <dgm:presLayoutVars>
          <dgm:chMax val="1"/>
          <dgm:bulletEnabled val="1"/>
        </dgm:presLayoutVars>
      </dgm:prSet>
      <dgm:spPr/>
      <dgm:t>
        <a:bodyPr/>
        <a:lstStyle/>
        <a:p>
          <a:endParaRPr lang="en-PH"/>
        </a:p>
      </dgm:t>
    </dgm:pt>
    <dgm:pt modelId="{EC00F69F-8231-4F7B-8997-A68B2FAA30AE}" type="pres">
      <dgm:prSet presAssocID="{2A7BF5D3-F31C-4FED-A0D2-8D318D77E043}" presName="descendantText" presStyleLbl="alignAcc1" presStyleIdx="2" presStyleCnt="5">
        <dgm:presLayoutVars>
          <dgm:bulletEnabled val="1"/>
        </dgm:presLayoutVars>
      </dgm:prSet>
      <dgm:spPr/>
      <dgm:t>
        <a:bodyPr/>
        <a:lstStyle/>
        <a:p>
          <a:endParaRPr lang="en-PH"/>
        </a:p>
      </dgm:t>
    </dgm:pt>
    <dgm:pt modelId="{81F67560-CD0D-42D1-9239-48D831C3466C}" type="pres">
      <dgm:prSet presAssocID="{EE23C69D-1DFD-45E5-9808-10B8365C81A5}" presName="sp" presStyleCnt="0"/>
      <dgm:spPr/>
    </dgm:pt>
    <dgm:pt modelId="{548B8BB7-937B-4714-B4F0-2C3C840E8F99}" type="pres">
      <dgm:prSet presAssocID="{D1F36B97-DB8E-45FB-8977-E07F919E92CB}" presName="composite" presStyleCnt="0"/>
      <dgm:spPr/>
    </dgm:pt>
    <dgm:pt modelId="{54856D69-8991-45EB-9176-7D3B63968A22}" type="pres">
      <dgm:prSet presAssocID="{D1F36B97-DB8E-45FB-8977-E07F919E92CB}" presName="parentText" presStyleLbl="alignNode1" presStyleIdx="3" presStyleCnt="5">
        <dgm:presLayoutVars>
          <dgm:chMax val="1"/>
          <dgm:bulletEnabled val="1"/>
        </dgm:presLayoutVars>
      </dgm:prSet>
      <dgm:spPr/>
      <dgm:t>
        <a:bodyPr/>
        <a:lstStyle/>
        <a:p>
          <a:endParaRPr lang="en-PH"/>
        </a:p>
      </dgm:t>
    </dgm:pt>
    <dgm:pt modelId="{85DDF1DA-6D25-40EB-8066-A50C0321E68D}" type="pres">
      <dgm:prSet presAssocID="{D1F36B97-DB8E-45FB-8977-E07F919E92CB}" presName="descendantText" presStyleLbl="alignAcc1" presStyleIdx="3" presStyleCnt="5">
        <dgm:presLayoutVars>
          <dgm:bulletEnabled val="1"/>
        </dgm:presLayoutVars>
      </dgm:prSet>
      <dgm:spPr/>
      <dgm:t>
        <a:bodyPr/>
        <a:lstStyle/>
        <a:p>
          <a:endParaRPr lang="en-PH"/>
        </a:p>
      </dgm:t>
    </dgm:pt>
    <dgm:pt modelId="{9C023C2F-C565-4236-8337-A63E007C7C36}" type="pres">
      <dgm:prSet presAssocID="{D61C00D3-DD87-4F91-B3B7-2FA54E298BAB}" presName="sp" presStyleCnt="0"/>
      <dgm:spPr/>
    </dgm:pt>
    <dgm:pt modelId="{21375C55-97A6-48AF-AECE-ECFBB3E185BF}" type="pres">
      <dgm:prSet presAssocID="{5E80C461-9B73-4BB6-B189-953A4DE5F619}" presName="composite" presStyleCnt="0"/>
      <dgm:spPr/>
    </dgm:pt>
    <dgm:pt modelId="{2659BA92-A190-419B-B60E-2CC5AF7CCB04}" type="pres">
      <dgm:prSet presAssocID="{5E80C461-9B73-4BB6-B189-953A4DE5F619}" presName="parentText" presStyleLbl="alignNode1" presStyleIdx="4" presStyleCnt="5">
        <dgm:presLayoutVars>
          <dgm:chMax val="1"/>
          <dgm:bulletEnabled val="1"/>
        </dgm:presLayoutVars>
      </dgm:prSet>
      <dgm:spPr/>
      <dgm:t>
        <a:bodyPr/>
        <a:lstStyle/>
        <a:p>
          <a:endParaRPr lang="en-PH"/>
        </a:p>
      </dgm:t>
    </dgm:pt>
    <dgm:pt modelId="{A8DF124D-8EC5-40BC-95EE-0AD7CA7A44C0}" type="pres">
      <dgm:prSet presAssocID="{5E80C461-9B73-4BB6-B189-953A4DE5F619}" presName="descendantText" presStyleLbl="alignAcc1" presStyleIdx="4" presStyleCnt="5">
        <dgm:presLayoutVars>
          <dgm:bulletEnabled val="1"/>
        </dgm:presLayoutVars>
      </dgm:prSet>
      <dgm:spPr/>
      <dgm:t>
        <a:bodyPr/>
        <a:lstStyle/>
        <a:p>
          <a:endParaRPr lang="en-PH"/>
        </a:p>
      </dgm:t>
    </dgm:pt>
  </dgm:ptLst>
  <dgm:cxnLst>
    <dgm:cxn modelId="{E3BCF587-B72B-45FA-9B26-EACA69BD44CC}" srcId="{C4C0CDA9-4049-43EA-A927-01A9F1690CE5}" destId="{96965BD6-7744-4DE1-BC1D-9E7E61F22FC8}" srcOrd="0" destOrd="0" parTransId="{8714DB7F-6819-430C-BFCE-0FFCC635F915}" sibTransId="{E477F972-ECD6-430C-A6ED-7467C1F327D6}"/>
    <dgm:cxn modelId="{FCEA38CB-8F56-4989-B44E-62EF7AA3C9E1}" type="presOf" srcId="{513E8AA7-DA97-43B3-9EC4-47979D71A5CB}" destId="{8BA6C81A-A337-476D-B91D-47EC7C77F016}" srcOrd="0" destOrd="0" presId="urn:microsoft.com/office/officeart/2005/8/layout/chevron2"/>
    <dgm:cxn modelId="{5E395027-0713-4A1B-BDD5-895A58C3389A}" type="presOf" srcId="{FD5F6F90-0F9D-4D8C-BA03-A2DD6B9D17A8}" destId="{85DDF1DA-6D25-40EB-8066-A50C0321E68D}" srcOrd="0" destOrd="0" presId="urn:microsoft.com/office/officeart/2005/8/layout/chevron2"/>
    <dgm:cxn modelId="{BA60E998-BF7B-4ACB-886B-04F7144A8D2B}" type="presOf" srcId="{2A7BF5D3-F31C-4FED-A0D2-8D318D77E043}" destId="{BF3B1488-06C4-4435-8841-7FE465D22F76}" srcOrd="0" destOrd="0" presId="urn:microsoft.com/office/officeart/2005/8/layout/chevron2"/>
    <dgm:cxn modelId="{9CA21A33-8997-41BF-A854-B2BDBD5C5BF1}" srcId="{2A7BF5D3-F31C-4FED-A0D2-8D318D77E043}" destId="{CF501F71-3D0F-49A5-8379-971109F01395}" srcOrd="0" destOrd="0" parTransId="{D41D8BED-2E6F-45AA-9730-8AA7DE99727B}" sibTransId="{88D19839-9EF8-46A6-818B-804D48734B12}"/>
    <dgm:cxn modelId="{6FB2E7D3-08CB-4F5C-B22F-F14E6E3D608B}" type="presOf" srcId="{D57D9378-BCD0-4171-9C00-C636A701176E}" destId="{A8DF124D-8EC5-40BC-95EE-0AD7CA7A44C0}" srcOrd="0" destOrd="0" presId="urn:microsoft.com/office/officeart/2005/8/layout/chevron2"/>
    <dgm:cxn modelId="{F86DD126-8789-45A7-B00C-29D84DC8C67A}" type="presOf" srcId="{96965BD6-7744-4DE1-BC1D-9E7E61F22FC8}" destId="{37B080E4-D351-41C4-860D-F710B24FFAB3}" srcOrd="0" destOrd="0" presId="urn:microsoft.com/office/officeart/2005/8/layout/chevron2"/>
    <dgm:cxn modelId="{C758D6AD-8A0C-41F4-97C1-9AB47FB19417}" srcId="{FEB2CC54-108E-4950-9630-8A417395E7E8}" destId="{513E8AA7-DA97-43B3-9EC4-47979D71A5CB}" srcOrd="0" destOrd="0" parTransId="{5E859722-FC44-43C0-B4FF-2C88F063C430}" sibTransId="{9E6D6487-D655-4D7A-B885-8236C1BBF320}"/>
    <dgm:cxn modelId="{C463C1EB-290C-4A03-93A8-D6B81F726254}" srcId="{D1F36B97-DB8E-45FB-8977-E07F919E92CB}" destId="{FD5F6F90-0F9D-4D8C-BA03-A2DD6B9D17A8}" srcOrd="0" destOrd="0" parTransId="{64972210-78F6-4D86-B0AD-17F886372AD0}" sibTransId="{FB46D996-5360-4737-94B1-A076F96DC72B}"/>
    <dgm:cxn modelId="{E3DFE6EE-3F08-40B9-A080-E5823A4CB1B6}" type="presOf" srcId="{CF501F71-3D0F-49A5-8379-971109F01395}" destId="{EC00F69F-8231-4F7B-8997-A68B2FAA30AE}" srcOrd="0" destOrd="0" presId="urn:microsoft.com/office/officeart/2005/8/layout/chevron2"/>
    <dgm:cxn modelId="{DC63FA4B-24A6-4DBE-87D5-D34FFD11B254}" type="presOf" srcId="{5E80C461-9B73-4BB6-B189-953A4DE5F619}" destId="{2659BA92-A190-419B-B60E-2CC5AF7CCB04}" srcOrd="0" destOrd="0" presId="urn:microsoft.com/office/officeart/2005/8/layout/chevron2"/>
    <dgm:cxn modelId="{5C5D0EC2-6ECC-4852-B295-33B9A4939665}" srcId="{FEB2CC54-108E-4950-9630-8A417395E7E8}" destId="{D1F36B97-DB8E-45FB-8977-E07F919E92CB}" srcOrd="3" destOrd="0" parTransId="{4ACF40E7-1567-4255-8F51-E11EFE8E2CDC}" sibTransId="{D61C00D3-DD87-4F91-B3B7-2FA54E298BAB}"/>
    <dgm:cxn modelId="{E20E3317-4575-4527-9B11-C37AFEFD6DFF}" srcId="{5E80C461-9B73-4BB6-B189-953A4DE5F619}" destId="{D57D9378-BCD0-4171-9C00-C636A701176E}" srcOrd="0" destOrd="0" parTransId="{B3C716B9-878E-4078-A543-04BB9527C1C9}" sibTransId="{9E1B7401-CD97-4BA2-BDBA-23D51B69F70C}"/>
    <dgm:cxn modelId="{5ABD40F0-7CAB-4957-8AE5-DAB2379B35D7}" srcId="{513E8AA7-DA97-43B3-9EC4-47979D71A5CB}" destId="{8546505E-C233-4AA4-8224-A233B8426A26}" srcOrd="0" destOrd="0" parTransId="{BA930163-2A07-4D55-B35F-D1AEEA563937}" sibTransId="{D2C98586-CE59-4FA5-963B-9B62C59912DB}"/>
    <dgm:cxn modelId="{00921424-893A-48FE-BFF6-14D80986765B}" srcId="{FEB2CC54-108E-4950-9630-8A417395E7E8}" destId="{5E80C461-9B73-4BB6-B189-953A4DE5F619}" srcOrd="4" destOrd="0" parTransId="{81EF3623-BF53-47DE-9059-281009BA7366}" sibTransId="{3362D989-41C1-409A-BFF7-93300B2FFEBF}"/>
    <dgm:cxn modelId="{EC525B01-E753-4CBC-81DA-D13CD0DDF119}" type="presOf" srcId="{D1F36B97-DB8E-45FB-8977-E07F919E92CB}" destId="{54856D69-8991-45EB-9176-7D3B63968A22}" srcOrd="0" destOrd="0" presId="urn:microsoft.com/office/officeart/2005/8/layout/chevron2"/>
    <dgm:cxn modelId="{BC2A6AC3-9A57-4D9C-AB3B-B61113CF470E}" type="presOf" srcId="{C4C0CDA9-4049-43EA-A927-01A9F1690CE5}" destId="{B3510118-24D5-4486-8775-9B2C25477F05}" srcOrd="0" destOrd="0" presId="urn:microsoft.com/office/officeart/2005/8/layout/chevron2"/>
    <dgm:cxn modelId="{63158811-0018-4C24-9219-1D2671CB4EC6}" type="presOf" srcId="{FEB2CC54-108E-4950-9630-8A417395E7E8}" destId="{A2B9A5ED-DB01-4901-A78F-12EC9F9D9D43}" srcOrd="0" destOrd="0" presId="urn:microsoft.com/office/officeart/2005/8/layout/chevron2"/>
    <dgm:cxn modelId="{56701258-B19F-44E8-B6F3-BFA442E7A374}" srcId="{FEB2CC54-108E-4950-9630-8A417395E7E8}" destId="{2A7BF5D3-F31C-4FED-A0D2-8D318D77E043}" srcOrd="2" destOrd="0" parTransId="{81BB75BE-2EC2-4190-B465-BDE77AA7AAFA}" sibTransId="{EE23C69D-1DFD-45E5-9808-10B8365C81A5}"/>
    <dgm:cxn modelId="{524141D2-7FE3-4ACA-99A7-1D41E6C87DE5}" type="presOf" srcId="{8546505E-C233-4AA4-8224-A233B8426A26}" destId="{12A53EFD-DD0A-48C8-AAA8-587BF7372B9B}" srcOrd="0" destOrd="0" presId="urn:microsoft.com/office/officeart/2005/8/layout/chevron2"/>
    <dgm:cxn modelId="{4FED767F-39EF-4719-95C9-C8850B2DBBF1}" srcId="{FEB2CC54-108E-4950-9630-8A417395E7E8}" destId="{C4C0CDA9-4049-43EA-A927-01A9F1690CE5}" srcOrd="1" destOrd="0" parTransId="{F29BFD59-0D16-4E04-BE4D-3C54F2862ACE}" sibTransId="{72E01D59-09ED-4E5E-BE55-670C9F703E0A}"/>
    <dgm:cxn modelId="{AA9E4244-4BE8-4935-A25A-C37275F3D041}" type="presParOf" srcId="{A2B9A5ED-DB01-4901-A78F-12EC9F9D9D43}" destId="{42DA2510-6CF1-4EF9-80C1-1217AE098B4F}" srcOrd="0" destOrd="0" presId="urn:microsoft.com/office/officeart/2005/8/layout/chevron2"/>
    <dgm:cxn modelId="{917C86B2-A82D-41FB-86B9-F5484DA3A684}" type="presParOf" srcId="{42DA2510-6CF1-4EF9-80C1-1217AE098B4F}" destId="{8BA6C81A-A337-476D-B91D-47EC7C77F016}" srcOrd="0" destOrd="0" presId="urn:microsoft.com/office/officeart/2005/8/layout/chevron2"/>
    <dgm:cxn modelId="{5E519728-4F1E-421E-A738-87609BFE9328}" type="presParOf" srcId="{42DA2510-6CF1-4EF9-80C1-1217AE098B4F}" destId="{12A53EFD-DD0A-48C8-AAA8-587BF7372B9B}" srcOrd="1" destOrd="0" presId="urn:microsoft.com/office/officeart/2005/8/layout/chevron2"/>
    <dgm:cxn modelId="{49CE890E-E5BF-4618-86D2-BECC4A98118C}" type="presParOf" srcId="{A2B9A5ED-DB01-4901-A78F-12EC9F9D9D43}" destId="{E4625803-8938-4BEF-AC5E-E4579233841F}" srcOrd="1" destOrd="0" presId="urn:microsoft.com/office/officeart/2005/8/layout/chevron2"/>
    <dgm:cxn modelId="{EBD42D26-0CC3-4D23-8871-958A4FC08BFB}" type="presParOf" srcId="{A2B9A5ED-DB01-4901-A78F-12EC9F9D9D43}" destId="{32070E36-6CB6-432D-B4A1-0340BA42203B}" srcOrd="2" destOrd="0" presId="urn:microsoft.com/office/officeart/2005/8/layout/chevron2"/>
    <dgm:cxn modelId="{D82808D8-9F10-4DA0-8416-1C9D6DFD1311}" type="presParOf" srcId="{32070E36-6CB6-432D-B4A1-0340BA42203B}" destId="{B3510118-24D5-4486-8775-9B2C25477F05}" srcOrd="0" destOrd="0" presId="urn:microsoft.com/office/officeart/2005/8/layout/chevron2"/>
    <dgm:cxn modelId="{3614538D-9FEF-4CF2-889F-F6E4258EC5E9}" type="presParOf" srcId="{32070E36-6CB6-432D-B4A1-0340BA42203B}" destId="{37B080E4-D351-41C4-860D-F710B24FFAB3}" srcOrd="1" destOrd="0" presId="urn:microsoft.com/office/officeart/2005/8/layout/chevron2"/>
    <dgm:cxn modelId="{09AF3FA8-6E72-4CF1-B0FC-58C47D4EA542}" type="presParOf" srcId="{A2B9A5ED-DB01-4901-A78F-12EC9F9D9D43}" destId="{E540CE91-2389-466B-B3F2-A70CE0FFF9C0}" srcOrd="3" destOrd="0" presId="urn:microsoft.com/office/officeart/2005/8/layout/chevron2"/>
    <dgm:cxn modelId="{2F9ABB12-015C-4390-BF47-2EE303E1F3A8}" type="presParOf" srcId="{A2B9A5ED-DB01-4901-A78F-12EC9F9D9D43}" destId="{9BEFDFA7-601F-434B-B514-DED68FC09D44}" srcOrd="4" destOrd="0" presId="urn:microsoft.com/office/officeart/2005/8/layout/chevron2"/>
    <dgm:cxn modelId="{DFC02144-2DD8-460B-9EB2-317A7ED9A272}" type="presParOf" srcId="{9BEFDFA7-601F-434B-B514-DED68FC09D44}" destId="{BF3B1488-06C4-4435-8841-7FE465D22F76}" srcOrd="0" destOrd="0" presId="urn:microsoft.com/office/officeart/2005/8/layout/chevron2"/>
    <dgm:cxn modelId="{C15543AA-836B-4E73-83A1-BF232CE80722}" type="presParOf" srcId="{9BEFDFA7-601F-434B-B514-DED68FC09D44}" destId="{EC00F69F-8231-4F7B-8997-A68B2FAA30AE}" srcOrd="1" destOrd="0" presId="urn:microsoft.com/office/officeart/2005/8/layout/chevron2"/>
    <dgm:cxn modelId="{09FA99AD-CB58-4EDC-B1B3-659FF90785DA}" type="presParOf" srcId="{A2B9A5ED-DB01-4901-A78F-12EC9F9D9D43}" destId="{81F67560-CD0D-42D1-9239-48D831C3466C}" srcOrd="5" destOrd="0" presId="urn:microsoft.com/office/officeart/2005/8/layout/chevron2"/>
    <dgm:cxn modelId="{D1AB43E4-4C29-4B45-9535-1815FC245CC1}" type="presParOf" srcId="{A2B9A5ED-DB01-4901-A78F-12EC9F9D9D43}" destId="{548B8BB7-937B-4714-B4F0-2C3C840E8F99}" srcOrd="6" destOrd="0" presId="urn:microsoft.com/office/officeart/2005/8/layout/chevron2"/>
    <dgm:cxn modelId="{995083ED-97B6-44FD-A4EB-0E815DFCE083}" type="presParOf" srcId="{548B8BB7-937B-4714-B4F0-2C3C840E8F99}" destId="{54856D69-8991-45EB-9176-7D3B63968A22}" srcOrd="0" destOrd="0" presId="urn:microsoft.com/office/officeart/2005/8/layout/chevron2"/>
    <dgm:cxn modelId="{B84E33B4-320A-4E95-A941-3EE66AB0F558}" type="presParOf" srcId="{548B8BB7-937B-4714-B4F0-2C3C840E8F99}" destId="{85DDF1DA-6D25-40EB-8066-A50C0321E68D}" srcOrd="1" destOrd="0" presId="urn:microsoft.com/office/officeart/2005/8/layout/chevron2"/>
    <dgm:cxn modelId="{CFD3F0E6-A844-4B38-AEB9-060D2AFB27B7}" type="presParOf" srcId="{A2B9A5ED-DB01-4901-A78F-12EC9F9D9D43}" destId="{9C023C2F-C565-4236-8337-A63E007C7C36}" srcOrd="7" destOrd="0" presId="urn:microsoft.com/office/officeart/2005/8/layout/chevron2"/>
    <dgm:cxn modelId="{3A247682-F123-415C-8B80-959F069C8D7A}" type="presParOf" srcId="{A2B9A5ED-DB01-4901-A78F-12EC9F9D9D43}" destId="{21375C55-97A6-48AF-AECE-ECFBB3E185BF}" srcOrd="8" destOrd="0" presId="urn:microsoft.com/office/officeart/2005/8/layout/chevron2"/>
    <dgm:cxn modelId="{18E3742B-AD14-4C8C-879E-9F296D847352}" type="presParOf" srcId="{21375C55-97A6-48AF-AECE-ECFBB3E185BF}" destId="{2659BA92-A190-419B-B60E-2CC5AF7CCB04}" srcOrd="0" destOrd="0" presId="urn:microsoft.com/office/officeart/2005/8/layout/chevron2"/>
    <dgm:cxn modelId="{F89FE7E1-1D06-4627-829C-EBFFEF0DC877}" type="presParOf" srcId="{21375C55-97A6-48AF-AECE-ECFBB3E185BF}" destId="{A8DF124D-8EC5-40BC-95EE-0AD7CA7A44C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905187D-4361-422A-BF98-F16A74DD9CA7}" type="doc">
      <dgm:prSet loTypeId="urn:microsoft.com/office/officeart/2005/8/layout/pyramid2" loCatId="list" qsTypeId="urn:microsoft.com/office/officeart/2005/8/quickstyle/simple1" qsCatId="simple" csTypeId="urn:microsoft.com/office/officeart/2005/8/colors/accent1_2" csCatId="accent1" phldr="1"/>
      <dgm:spPr/>
    </dgm:pt>
    <dgm:pt modelId="{5C4275CD-597E-4880-B50E-53151B48184C}">
      <dgm:prSet phldrT="[Text]"/>
      <dgm:spPr/>
      <dgm:t>
        <a:bodyPr/>
        <a:lstStyle/>
        <a:p>
          <a:r>
            <a:rPr lang="en-PH" b="1" dirty="0" smtClean="0"/>
            <a:t>Forte </a:t>
          </a:r>
          <a:r>
            <a:rPr lang="en-PH" b="1" dirty="0" err="1" smtClean="0"/>
            <a:t>crescita</a:t>
          </a:r>
          <a:r>
            <a:rPr lang="en-PH" b="1" dirty="0" smtClean="0"/>
            <a:t> </a:t>
          </a:r>
          <a:r>
            <a:rPr lang="en-PH" b="1" dirty="0" err="1" smtClean="0"/>
            <a:t>economica</a:t>
          </a:r>
          <a:r>
            <a:rPr lang="en-PH" b="1" dirty="0" smtClean="0"/>
            <a:t>: </a:t>
          </a:r>
          <a:r>
            <a:rPr lang="en-PH" b="1" dirty="0" err="1" smtClean="0"/>
            <a:t>classe</a:t>
          </a:r>
          <a:r>
            <a:rPr lang="en-PH" b="1" dirty="0" smtClean="0"/>
            <a:t> media in </a:t>
          </a:r>
          <a:r>
            <a:rPr lang="en-PH" b="1" dirty="0" err="1" smtClean="0"/>
            <a:t>espansione</a:t>
          </a:r>
          <a:endParaRPr lang="en-PH" b="1" dirty="0"/>
        </a:p>
      </dgm:t>
    </dgm:pt>
    <dgm:pt modelId="{77B0C7E6-E761-41E1-B935-71C7B6067011}" type="parTrans" cxnId="{0F058BC9-23BB-495A-9852-7BAC8B454704}">
      <dgm:prSet/>
      <dgm:spPr/>
      <dgm:t>
        <a:bodyPr/>
        <a:lstStyle/>
        <a:p>
          <a:endParaRPr lang="en-PH"/>
        </a:p>
      </dgm:t>
    </dgm:pt>
    <dgm:pt modelId="{BD4EBD9C-D1FE-4740-9B8A-8A5E89E4487F}" type="sibTrans" cxnId="{0F058BC9-23BB-495A-9852-7BAC8B454704}">
      <dgm:prSet/>
      <dgm:spPr/>
      <dgm:t>
        <a:bodyPr/>
        <a:lstStyle/>
        <a:p>
          <a:endParaRPr lang="en-PH"/>
        </a:p>
      </dgm:t>
    </dgm:pt>
    <dgm:pt modelId="{39E43D65-358F-4DD1-BEDC-AB8D4015F822}">
      <dgm:prSet/>
      <dgm:spPr/>
      <dgm:t>
        <a:bodyPr/>
        <a:lstStyle/>
        <a:p>
          <a:r>
            <a:rPr lang="it-IT" b="1" dirty="0" smtClean="0"/>
            <a:t>Il comparto alimentare è la maggiore risorsa del settore</a:t>
          </a:r>
          <a:endParaRPr lang="en-PH" b="1" dirty="0"/>
        </a:p>
      </dgm:t>
    </dgm:pt>
    <dgm:pt modelId="{76C4FAAF-C185-44FB-AB68-B87F64B7230A}" type="parTrans" cxnId="{AA3BF675-33FB-415A-8D9B-440F414E4E42}">
      <dgm:prSet/>
      <dgm:spPr/>
      <dgm:t>
        <a:bodyPr/>
        <a:lstStyle/>
        <a:p>
          <a:endParaRPr lang="en-PH"/>
        </a:p>
      </dgm:t>
    </dgm:pt>
    <dgm:pt modelId="{81816446-0B78-4618-9A70-45CA6D534D4E}" type="sibTrans" cxnId="{AA3BF675-33FB-415A-8D9B-440F414E4E42}">
      <dgm:prSet/>
      <dgm:spPr/>
      <dgm:t>
        <a:bodyPr/>
        <a:lstStyle/>
        <a:p>
          <a:endParaRPr lang="en-PH"/>
        </a:p>
      </dgm:t>
    </dgm:pt>
    <dgm:pt modelId="{18871DA5-8535-4ECD-B1C1-4CF1309DAE81}">
      <dgm:prSet/>
      <dgm:spPr/>
      <dgm:t>
        <a:bodyPr/>
        <a:lstStyle/>
        <a:p>
          <a:r>
            <a:rPr lang="en-PH" b="1" dirty="0" smtClean="0"/>
            <a:t>E-commerce / Retail on-line</a:t>
          </a:r>
          <a:endParaRPr lang="en-PH" b="1" dirty="0"/>
        </a:p>
      </dgm:t>
    </dgm:pt>
    <dgm:pt modelId="{D4EF483A-E8B9-4262-9E64-EC397DA607F3}" type="parTrans" cxnId="{6317DEE5-6002-4736-B5D0-0B728321E4CA}">
      <dgm:prSet/>
      <dgm:spPr/>
      <dgm:t>
        <a:bodyPr/>
        <a:lstStyle/>
        <a:p>
          <a:endParaRPr lang="en-PH"/>
        </a:p>
      </dgm:t>
    </dgm:pt>
    <dgm:pt modelId="{BE47264F-6AFB-4022-B738-D55A55DDA6CC}" type="sibTrans" cxnId="{6317DEE5-6002-4736-B5D0-0B728321E4CA}">
      <dgm:prSet/>
      <dgm:spPr/>
      <dgm:t>
        <a:bodyPr/>
        <a:lstStyle/>
        <a:p>
          <a:endParaRPr lang="en-PH"/>
        </a:p>
      </dgm:t>
    </dgm:pt>
    <dgm:pt modelId="{A1FA2DD7-FB4F-47D9-A838-B69DEA9513EE}">
      <dgm:prSet/>
      <dgm:spPr/>
      <dgm:t>
        <a:bodyPr/>
        <a:lstStyle/>
        <a:p>
          <a:pPr rtl="0"/>
          <a:r>
            <a:rPr lang="en-PH" b="1" dirty="0" err="1" smtClean="0"/>
            <a:t>Prodotti</a:t>
          </a:r>
          <a:r>
            <a:rPr lang="en-PH" b="1" dirty="0" smtClean="0"/>
            <a:t> di </a:t>
          </a:r>
          <a:r>
            <a:rPr lang="en-PH" b="1" dirty="0" err="1" smtClean="0"/>
            <a:t>alta</a:t>
          </a:r>
          <a:r>
            <a:rPr lang="en-PH" b="1" dirty="0" smtClean="0"/>
            <a:t> </a:t>
          </a:r>
          <a:r>
            <a:rPr lang="en-PH" b="1" dirty="0" err="1" smtClean="0"/>
            <a:t>qualità</a:t>
          </a:r>
          <a:r>
            <a:rPr lang="en-PH" b="1" dirty="0" smtClean="0"/>
            <a:t> </a:t>
          </a:r>
          <a:r>
            <a:rPr lang="en-PH" b="1" dirty="0" err="1" smtClean="0"/>
            <a:t>dall’Italia</a:t>
          </a:r>
          <a:r>
            <a:rPr lang="en-PH" b="1" dirty="0" smtClean="0"/>
            <a:t> </a:t>
          </a:r>
        </a:p>
      </dgm:t>
    </dgm:pt>
    <dgm:pt modelId="{0CDDAFBD-C3DA-47A1-91CC-6679A2FC9592}" type="parTrans" cxnId="{C7415FD5-6F04-4000-9823-834F3FA041E7}">
      <dgm:prSet/>
      <dgm:spPr/>
      <dgm:t>
        <a:bodyPr/>
        <a:lstStyle/>
        <a:p>
          <a:endParaRPr lang="en-PH"/>
        </a:p>
      </dgm:t>
    </dgm:pt>
    <dgm:pt modelId="{583CA915-A815-4A3F-B752-3BC949F08311}" type="sibTrans" cxnId="{C7415FD5-6F04-4000-9823-834F3FA041E7}">
      <dgm:prSet/>
      <dgm:spPr/>
      <dgm:t>
        <a:bodyPr/>
        <a:lstStyle/>
        <a:p>
          <a:endParaRPr lang="en-PH"/>
        </a:p>
      </dgm:t>
    </dgm:pt>
    <dgm:pt modelId="{D97EC44E-2009-4314-91E6-F50D2550DB1A}" type="pres">
      <dgm:prSet presAssocID="{8905187D-4361-422A-BF98-F16A74DD9CA7}" presName="compositeShape" presStyleCnt="0">
        <dgm:presLayoutVars>
          <dgm:dir/>
          <dgm:resizeHandles/>
        </dgm:presLayoutVars>
      </dgm:prSet>
      <dgm:spPr/>
    </dgm:pt>
    <dgm:pt modelId="{270E4382-CF87-47BD-9DEF-6908181F9ECE}" type="pres">
      <dgm:prSet presAssocID="{8905187D-4361-422A-BF98-F16A74DD9CA7}" presName="pyramid" presStyleLbl="node1" presStyleIdx="0" presStyleCnt="1"/>
      <dgm:spPr>
        <a:blipFill rotWithShape="0">
          <a:blip xmlns:r="http://schemas.openxmlformats.org/officeDocument/2006/relationships" r:embed="rId1"/>
          <a:stretch>
            <a:fillRect/>
          </a:stretch>
        </a:blipFill>
      </dgm:spPr>
    </dgm:pt>
    <dgm:pt modelId="{C3D29D00-25FB-40B1-9237-B2C7535D7BB0}" type="pres">
      <dgm:prSet presAssocID="{8905187D-4361-422A-BF98-F16A74DD9CA7}" presName="theList" presStyleCnt="0"/>
      <dgm:spPr/>
    </dgm:pt>
    <dgm:pt modelId="{8B5A7DB7-3847-489A-9679-06E1969F8718}" type="pres">
      <dgm:prSet presAssocID="{5C4275CD-597E-4880-B50E-53151B48184C}" presName="aNode" presStyleLbl="fgAcc1" presStyleIdx="0" presStyleCnt="4">
        <dgm:presLayoutVars>
          <dgm:bulletEnabled val="1"/>
        </dgm:presLayoutVars>
      </dgm:prSet>
      <dgm:spPr/>
      <dgm:t>
        <a:bodyPr/>
        <a:lstStyle/>
        <a:p>
          <a:endParaRPr lang="en-PH"/>
        </a:p>
      </dgm:t>
    </dgm:pt>
    <dgm:pt modelId="{EC442073-D4BB-4510-8334-70D6E86747AE}" type="pres">
      <dgm:prSet presAssocID="{5C4275CD-597E-4880-B50E-53151B48184C}" presName="aSpace" presStyleCnt="0"/>
      <dgm:spPr/>
    </dgm:pt>
    <dgm:pt modelId="{305D9196-DD2E-4344-AF5C-BFC630748CCF}" type="pres">
      <dgm:prSet presAssocID="{A1FA2DD7-FB4F-47D9-A838-B69DEA9513EE}" presName="aNode" presStyleLbl="fgAcc1" presStyleIdx="1" presStyleCnt="4">
        <dgm:presLayoutVars>
          <dgm:bulletEnabled val="1"/>
        </dgm:presLayoutVars>
      </dgm:prSet>
      <dgm:spPr/>
      <dgm:t>
        <a:bodyPr/>
        <a:lstStyle/>
        <a:p>
          <a:endParaRPr lang="en-PH"/>
        </a:p>
      </dgm:t>
    </dgm:pt>
    <dgm:pt modelId="{61A39FE3-5BB7-422F-B14D-55343D34022B}" type="pres">
      <dgm:prSet presAssocID="{A1FA2DD7-FB4F-47D9-A838-B69DEA9513EE}" presName="aSpace" presStyleCnt="0"/>
      <dgm:spPr/>
    </dgm:pt>
    <dgm:pt modelId="{39F83374-B46D-42DD-98CC-DE4C50AD4A00}" type="pres">
      <dgm:prSet presAssocID="{39E43D65-358F-4DD1-BEDC-AB8D4015F822}" presName="aNode" presStyleLbl="fgAcc1" presStyleIdx="2" presStyleCnt="4">
        <dgm:presLayoutVars>
          <dgm:bulletEnabled val="1"/>
        </dgm:presLayoutVars>
      </dgm:prSet>
      <dgm:spPr/>
      <dgm:t>
        <a:bodyPr/>
        <a:lstStyle/>
        <a:p>
          <a:endParaRPr lang="en-PH"/>
        </a:p>
      </dgm:t>
    </dgm:pt>
    <dgm:pt modelId="{D3C0E76C-588E-44AA-954F-92432B589B18}" type="pres">
      <dgm:prSet presAssocID="{39E43D65-358F-4DD1-BEDC-AB8D4015F822}" presName="aSpace" presStyleCnt="0"/>
      <dgm:spPr/>
    </dgm:pt>
    <dgm:pt modelId="{3C104455-5759-4275-97B8-FDD726C474BB}" type="pres">
      <dgm:prSet presAssocID="{18871DA5-8535-4ECD-B1C1-4CF1309DAE81}" presName="aNode" presStyleLbl="fgAcc1" presStyleIdx="3" presStyleCnt="4">
        <dgm:presLayoutVars>
          <dgm:bulletEnabled val="1"/>
        </dgm:presLayoutVars>
      </dgm:prSet>
      <dgm:spPr/>
      <dgm:t>
        <a:bodyPr/>
        <a:lstStyle/>
        <a:p>
          <a:endParaRPr lang="en-PH"/>
        </a:p>
      </dgm:t>
    </dgm:pt>
    <dgm:pt modelId="{374B1367-BD34-4D00-9B7A-1E7F4A06DDC6}" type="pres">
      <dgm:prSet presAssocID="{18871DA5-8535-4ECD-B1C1-4CF1309DAE81}" presName="aSpace" presStyleCnt="0"/>
      <dgm:spPr/>
    </dgm:pt>
  </dgm:ptLst>
  <dgm:cxnLst>
    <dgm:cxn modelId="{9BE7833E-AC98-4F2C-859B-F3BE586D57BE}" type="presOf" srcId="{18871DA5-8535-4ECD-B1C1-4CF1309DAE81}" destId="{3C104455-5759-4275-97B8-FDD726C474BB}" srcOrd="0" destOrd="0" presId="urn:microsoft.com/office/officeart/2005/8/layout/pyramid2"/>
    <dgm:cxn modelId="{AA3BF675-33FB-415A-8D9B-440F414E4E42}" srcId="{8905187D-4361-422A-BF98-F16A74DD9CA7}" destId="{39E43D65-358F-4DD1-BEDC-AB8D4015F822}" srcOrd="2" destOrd="0" parTransId="{76C4FAAF-C185-44FB-AB68-B87F64B7230A}" sibTransId="{81816446-0B78-4618-9A70-45CA6D534D4E}"/>
    <dgm:cxn modelId="{95B344F2-5464-4F02-ACED-9CFDB602A937}" type="presOf" srcId="{39E43D65-358F-4DD1-BEDC-AB8D4015F822}" destId="{39F83374-B46D-42DD-98CC-DE4C50AD4A00}" srcOrd="0" destOrd="0" presId="urn:microsoft.com/office/officeart/2005/8/layout/pyramid2"/>
    <dgm:cxn modelId="{5BE1D28C-5AA2-43E6-ADFD-ABB64823F6BE}" type="presOf" srcId="{8905187D-4361-422A-BF98-F16A74DD9CA7}" destId="{D97EC44E-2009-4314-91E6-F50D2550DB1A}" srcOrd="0" destOrd="0" presId="urn:microsoft.com/office/officeart/2005/8/layout/pyramid2"/>
    <dgm:cxn modelId="{C7415FD5-6F04-4000-9823-834F3FA041E7}" srcId="{8905187D-4361-422A-BF98-F16A74DD9CA7}" destId="{A1FA2DD7-FB4F-47D9-A838-B69DEA9513EE}" srcOrd="1" destOrd="0" parTransId="{0CDDAFBD-C3DA-47A1-91CC-6679A2FC9592}" sibTransId="{583CA915-A815-4A3F-B752-3BC949F08311}"/>
    <dgm:cxn modelId="{7B488CBA-B08C-4914-87B8-A014FA70F3AC}" type="presOf" srcId="{A1FA2DD7-FB4F-47D9-A838-B69DEA9513EE}" destId="{305D9196-DD2E-4344-AF5C-BFC630748CCF}" srcOrd="0" destOrd="0" presId="urn:microsoft.com/office/officeart/2005/8/layout/pyramid2"/>
    <dgm:cxn modelId="{6317DEE5-6002-4736-B5D0-0B728321E4CA}" srcId="{8905187D-4361-422A-BF98-F16A74DD9CA7}" destId="{18871DA5-8535-4ECD-B1C1-4CF1309DAE81}" srcOrd="3" destOrd="0" parTransId="{D4EF483A-E8B9-4262-9E64-EC397DA607F3}" sibTransId="{BE47264F-6AFB-4022-B738-D55A55DDA6CC}"/>
    <dgm:cxn modelId="{0F058BC9-23BB-495A-9852-7BAC8B454704}" srcId="{8905187D-4361-422A-BF98-F16A74DD9CA7}" destId="{5C4275CD-597E-4880-B50E-53151B48184C}" srcOrd="0" destOrd="0" parTransId="{77B0C7E6-E761-41E1-B935-71C7B6067011}" sibTransId="{BD4EBD9C-D1FE-4740-9B8A-8A5E89E4487F}"/>
    <dgm:cxn modelId="{A9E32DE7-082B-4386-ACCE-512814ED6A84}" type="presOf" srcId="{5C4275CD-597E-4880-B50E-53151B48184C}" destId="{8B5A7DB7-3847-489A-9679-06E1969F8718}" srcOrd="0" destOrd="0" presId="urn:microsoft.com/office/officeart/2005/8/layout/pyramid2"/>
    <dgm:cxn modelId="{3EF4C110-8C13-44BE-8105-7AD242BD32C5}" type="presParOf" srcId="{D97EC44E-2009-4314-91E6-F50D2550DB1A}" destId="{270E4382-CF87-47BD-9DEF-6908181F9ECE}" srcOrd="0" destOrd="0" presId="urn:microsoft.com/office/officeart/2005/8/layout/pyramid2"/>
    <dgm:cxn modelId="{0A9AC2F4-4995-48CD-9FBB-E9AD869D2B2C}" type="presParOf" srcId="{D97EC44E-2009-4314-91E6-F50D2550DB1A}" destId="{C3D29D00-25FB-40B1-9237-B2C7535D7BB0}" srcOrd="1" destOrd="0" presId="urn:microsoft.com/office/officeart/2005/8/layout/pyramid2"/>
    <dgm:cxn modelId="{82E80ACF-719B-44ED-ACD5-11EEE03D8D8F}" type="presParOf" srcId="{C3D29D00-25FB-40B1-9237-B2C7535D7BB0}" destId="{8B5A7DB7-3847-489A-9679-06E1969F8718}" srcOrd="0" destOrd="0" presId="urn:microsoft.com/office/officeart/2005/8/layout/pyramid2"/>
    <dgm:cxn modelId="{82A29308-B30D-4D17-BB19-D62FC2760F9E}" type="presParOf" srcId="{C3D29D00-25FB-40B1-9237-B2C7535D7BB0}" destId="{EC442073-D4BB-4510-8334-70D6E86747AE}" srcOrd="1" destOrd="0" presId="urn:microsoft.com/office/officeart/2005/8/layout/pyramid2"/>
    <dgm:cxn modelId="{64273A97-0116-4A7A-BB98-CFF8117075C2}" type="presParOf" srcId="{C3D29D00-25FB-40B1-9237-B2C7535D7BB0}" destId="{305D9196-DD2E-4344-AF5C-BFC630748CCF}" srcOrd="2" destOrd="0" presId="urn:microsoft.com/office/officeart/2005/8/layout/pyramid2"/>
    <dgm:cxn modelId="{D433C646-17C1-4179-8200-CB87C0AE77C0}" type="presParOf" srcId="{C3D29D00-25FB-40B1-9237-B2C7535D7BB0}" destId="{61A39FE3-5BB7-422F-B14D-55343D34022B}" srcOrd="3" destOrd="0" presId="urn:microsoft.com/office/officeart/2005/8/layout/pyramid2"/>
    <dgm:cxn modelId="{9F4913F1-4BD4-418E-944F-6178957E1556}" type="presParOf" srcId="{C3D29D00-25FB-40B1-9237-B2C7535D7BB0}" destId="{39F83374-B46D-42DD-98CC-DE4C50AD4A00}" srcOrd="4" destOrd="0" presId="urn:microsoft.com/office/officeart/2005/8/layout/pyramid2"/>
    <dgm:cxn modelId="{3EC7986B-6D6D-49C3-AC81-BA83BB62E6F7}" type="presParOf" srcId="{C3D29D00-25FB-40B1-9237-B2C7535D7BB0}" destId="{D3C0E76C-588E-44AA-954F-92432B589B18}" srcOrd="5" destOrd="0" presId="urn:microsoft.com/office/officeart/2005/8/layout/pyramid2"/>
    <dgm:cxn modelId="{3E8436D0-CB3C-4417-92B8-F5D45BC80B2C}" type="presParOf" srcId="{C3D29D00-25FB-40B1-9237-B2C7535D7BB0}" destId="{3C104455-5759-4275-97B8-FDD726C474BB}" srcOrd="6" destOrd="0" presId="urn:microsoft.com/office/officeart/2005/8/layout/pyramid2"/>
    <dgm:cxn modelId="{30914A8F-374B-4D5B-9117-0BF44FBEA50C}" type="presParOf" srcId="{C3D29D00-25FB-40B1-9237-B2C7535D7BB0}" destId="{374B1367-BD34-4D00-9B7A-1E7F4A06DDC6}"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EA4AE84-F85B-4B37-B960-018602865FAA}" type="doc">
      <dgm:prSet loTypeId="urn:microsoft.com/office/officeart/2005/8/layout/vList5" loCatId="list" qsTypeId="urn:microsoft.com/office/officeart/2005/8/quickstyle/simple1" qsCatId="simple" csTypeId="urn:microsoft.com/office/officeart/2005/8/colors/colorful1#29" csCatId="colorful" phldr="1"/>
      <dgm:spPr/>
      <dgm:t>
        <a:bodyPr/>
        <a:lstStyle/>
        <a:p>
          <a:endParaRPr lang="en-PH"/>
        </a:p>
      </dgm:t>
    </dgm:pt>
    <dgm:pt modelId="{07F79768-2791-4DEB-B9A5-A13449022A04}">
      <dgm:prSet phldrT="[Text]"/>
      <dgm:spPr/>
      <dgm:t>
        <a:bodyPr/>
        <a:lstStyle/>
        <a:p>
          <a:r>
            <a:rPr lang="en-PH" dirty="0" err="1" smtClean="0"/>
            <a:t>Commercio</a:t>
          </a:r>
          <a:endParaRPr lang="en-PH" dirty="0"/>
        </a:p>
      </dgm:t>
    </dgm:pt>
    <dgm:pt modelId="{0A9BB9CF-FF9B-4BDA-98A1-06E5F9345671}" type="parTrans" cxnId="{B27C0B49-1F2D-4E1C-A49B-2922F68E03DA}">
      <dgm:prSet/>
      <dgm:spPr/>
      <dgm:t>
        <a:bodyPr/>
        <a:lstStyle/>
        <a:p>
          <a:endParaRPr lang="en-PH"/>
        </a:p>
      </dgm:t>
    </dgm:pt>
    <dgm:pt modelId="{3ECB5FA5-C2E4-409C-88C0-4FCD92E8DDB7}" type="sibTrans" cxnId="{B27C0B49-1F2D-4E1C-A49B-2922F68E03DA}">
      <dgm:prSet/>
      <dgm:spPr/>
      <dgm:t>
        <a:bodyPr/>
        <a:lstStyle/>
        <a:p>
          <a:endParaRPr lang="en-PH"/>
        </a:p>
      </dgm:t>
    </dgm:pt>
    <dgm:pt modelId="{B042E9FA-D848-4EC1-8DF9-DDE85B08AAE0}">
      <dgm:prSet phldrT="[Text]" custT="1"/>
      <dgm:spPr/>
      <dgm:t>
        <a:bodyPr/>
        <a:lstStyle/>
        <a:p>
          <a:r>
            <a:rPr lang="en-PH" sz="2000" dirty="0" smtClean="0"/>
            <a:t>11.34% </a:t>
          </a:r>
          <a:r>
            <a:rPr lang="en-PH" sz="2000" dirty="0" err="1" smtClean="0"/>
            <a:t>crescita</a:t>
          </a:r>
          <a:r>
            <a:rPr lang="en-PH" sz="2000" dirty="0" smtClean="0"/>
            <a:t> </a:t>
          </a:r>
          <a:r>
            <a:rPr lang="en-PH" sz="2000" dirty="0" err="1" smtClean="0"/>
            <a:t>delle</a:t>
          </a:r>
          <a:r>
            <a:rPr lang="en-PH" sz="2000" dirty="0" smtClean="0"/>
            <a:t> </a:t>
          </a:r>
          <a:r>
            <a:rPr lang="en-PH" sz="2000" dirty="0" err="1" smtClean="0"/>
            <a:t>importazioni</a:t>
          </a:r>
          <a:r>
            <a:rPr lang="en-PH" sz="2000" dirty="0" smtClean="0"/>
            <a:t> (2005-2010)</a:t>
          </a:r>
          <a:endParaRPr lang="en-PH" sz="2000" dirty="0"/>
        </a:p>
      </dgm:t>
    </dgm:pt>
    <dgm:pt modelId="{53BC6DD1-2541-4993-B696-69C2D4896890}" type="parTrans" cxnId="{DEDF560C-8F74-4603-90BD-298DE4A881B5}">
      <dgm:prSet/>
      <dgm:spPr/>
      <dgm:t>
        <a:bodyPr/>
        <a:lstStyle/>
        <a:p>
          <a:endParaRPr lang="en-PH"/>
        </a:p>
      </dgm:t>
    </dgm:pt>
    <dgm:pt modelId="{DADA887A-723E-4401-846D-799318D5355E}" type="sibTrans" cxnId="{DEDF560C-8F74-4603-90BD-298DE4A881B5}">
      <dgm:prSet/>
      <dgm:spPr/>
      <dgm:t>
        <a:bodyPr/>
        <a:lstStyle/>
        <a:p>
          <a:endParaRPr lang="en-PH"/>
        </a:p>
      </dgm:t>
    </dgm:pt>
    <dgm:pt modelId="{FD964255-9B11-4D10-BE49-C6782D49BFB7}">
      <dgm:prSet phldrT="[Text]"/>
      <dgm:spPr/>
      <dgm:t>
        <a:bodyPr/>
        <a:lstStyle/>
        <a:p>
          <a:r>
            <a:rPr lang="en-PH" dirty="0" err="1" smtClean="0"/>
            <a:t>Spese</a:t>
          </a:r>
          <a:endParaRPr lang="en-PH" dirty="0"/>
        </a:p>
      </dgm:t>
    </dgm:pt>
    <dgm:pt modelId="{2599C249-F9B4-4B60-ADB0-39CF0DF3CFAF}" type="parTrans" cxnId="{7DBA6298-F905-4F48-ACCC-A709B08BA8DF}">
      <dgm:prSet/>
      <dgm:spPr/>
      <dgm:t>
        <a:bodyPr/>
        <a:lstStyle/>
        <a:p>
          <a:endParaRPr lang="en-PH"/>
        </a:p>
      </dgm:t>
    </dgm:pt>
    <dgm:pt modelId="{DD8AA763-DA19-4BA5-AB5A-72A597D8B9B7}" type="sibTrans" cxnId="{7DBA6298-F905-4F48-ACCC-A709B08BA8DF}">
      <dgm:prSet/>
      <dgm:spPr/>
      <dgm:t>
        <a:bodyPr/>
        <a:lstStyle/>
        <a:p>
          <a:endParaRPr lang="en-PH"/>
        </a:p>
      </dgm:t>
    </dgm:pt>
    <dgm:pt modelId="{8DD34EC5-E358-488F-9394-7C02DE31F1AB}">
      <dgm:prSet phldrT="[Text]"/>
      <dgm:spPr/>
      <dgm:t>
        <a:bodyPr/>
        <a:lstStyle/>
        <a:p>
          <a:r>
            <a:rPr lang="en-PH" dirty="0" err="1" smtClean="0"/>
            <a:t>Mercato</a:t>
          </a:r>
          <a:endParaRPr lang="en-PH" dirty="0"/>
        </a:p>
      </dgm:t>
    </dgm:pt>
    <dgm:pt modelId="{CB352C49-770C-4C05-B63C-C1AD24DC40B8}" type="parTrans" cxnId="{C5201890-AFB1-4FDB-B3EF-71D17ED4B5E5}">
      <dgm:prSet/>
      <dgm:spPr/>
      <dgm:t>
        <a:bodyPr/>
        <a:lstStyle/>
        <a:p>
          <a:endParaRPr lang="en-PH"/>
        </a:p>
      </dgm:t>
    </dgm:pt>
    <dgm:pt modelId="{D7C8059B-E89A-4120-A6E3-2A98872DDED8}" type="sibTrans" cxnId="{C5201890-AFB1-4FDB-B3EF-71D17ED4B5E5}">
      <dgm:prSet/>
      <dgm:spPr/>
      <dgm:t>
        <a:bodyPr/>
        <a:lstStyle/>
        <a:p>
          <a:endParaRPr lang="en-PH"/>
        </a:p>
      </dgm:t>
    </dgm:pt>
    <dgm:pt modelId="{55F09833-30E0-46F3-83C5-93BDBA9CCCD1}">
      <dgm:prSet phldrT="[Text]" custT="1"/>
      <dgm:spPr/>
      <dgm:t>
        <a:bodyPr/>
        <a:lstStyle/>
        <a:p>
          <a:r>
            <a:rPr lang="en-PH" sz="2000" b="0" i="0" dirty="0" err="1" smtClean="0"/>
            <a:t>Esportazioni</a:t>
          </a:r>
          <a:r>
            <a:rPr lang="en-PH" sz="2000" b="0" i="0" dirty="0" smtClean="0"/>
            <a:t> </a:t>
          </a:r>
          <a:r>
            <a:rPr lang="en-PH" sz="2000" b="0" i="0" dirty="0" err="1" smtClean="0"/>
            <a:t>dall’UE</a:t>
          </a:r>
          <a:r>
            <a:rPr lang="en-PH" sz="2000" b="0" i="0" dirty="0" smtClean="0"/>
            <a:t>: 311 </a:t>
          </a:r>
          <a:r>
            <a:rPr lang="en-PH" sz="2000" b="0" i="0" dirty="0" err="1" smtClean="0"/>
            <a:t>milioni</a:t>
          </a:r>
          <a:r>
            <a:rPr lang="en-PH" sz="2000" b="0" i="0" dirty="0" smtClean="0"/>
            <a:t> </a:t>
          </a:r>
          <a:r>
            <a:rPr lang="en-PH" sz="2000" b="0" i="0" dirty="0" err="1" smtClean="0"/>
            <a:t>nel</a:t>
          </a:r>
          <a:r>
            <a:rPr lang="en-PH" sz="2000" b="0" i="0" dirty="0" smtClean="0"/>
            <a:t> 2013</a:t>
          </a:r>
          <a:endParaRPr lang="en-PH" sz="2000" dirty="0"/>
        </a:p>
      </dgm:t>
    </dgm:pt>
    <dgm:pt modelId="{714F7FFC-5A06-495E-8370-0884E97CAC52}" type="parTrans" cxnId="{A2DD278F-28C5-44E8-95B3-99AB109ABD13}">
      <dgm:prSet/>
      <dgm:spPr/>
      <dgm:t>
        <a:bodyPr/>
        <a:lstStyle/>
        <a:p>
          <a:endParaRPr lang="en-PH"/>
        </a:p>
      </dgm:t>
    </dgm:pt>
    <dgm:pt modelId="{F466704E-7116-466A-A448-2EDCEC9BD41C}" type="sibTrans" cxnId="{A2DD278F-28C5-44E8-95B3-99AB109ABD13}">
      <dgm:prSet/>
      <dgm:spPr/>
      <dgm:t>
        <a:bodyPr/>
        <a:lstStyle/>
        <a:p>
          <a:endParaRPr lang="en-PH"/>
        </a:p>
      </dgm:t>
    </dgm:pt>
    <dgm:pt modelId="{A8DC6DA4-FF2E-46F6-8A6F-8FA647CE2308}">
      <dgm:prSet phldrT="[Text]"/>
      <dgm:spPr/>
      <dgm:t>
        <a:bodyPr/>
        <a:lstStyle/>
        <a:p>
          <a:r>
            <a:rPr lang="en-PH" dirty="0" err="1" smtClean="0"/>
            <a:t>Crescita</a:t>
          </a:r>
          <a:endParaRPr lang="en-PH" dirty="0"/>
        </a:p>
      </dgm:t>
    </dgm:pt>
    <dgm:pt modelId="{4511807D-E30E-4E31-B193-94E32DA6FBF6}" type="parTrans" cxnId="{F51FC336-5748-4A39-9113-864DC686B071}">
      <dgm:prSet/>
      <dgm:spPr/>
      <dgm:t>
        <a:bodyPr/>
        <a:lstStyle/>
        <a:p>
          <a:endParaRPr lang="en-PH"/>
        </a:p>
      </dgm:t>
    </dgm:pt>
    <dgm:pt modelId="{E3EFD60A-773A-4E43-8268-7DA987FFD9E8}" type="sibTrans" cxnId="{F51FC336-5748-4A39-9113-864DC686B071}">
      <dgm:prSet/>
      <dgm:spPr/>
      <dgm:t>
        <a:bodyPr/>
        <a:lstStyle/>
        <a:p>
          <a:endParaRPr lang="en-PH"/>
        </a:p>
      </dgm:t>
    </dgm:pt>
    <dgm:pt modelId="{BB6BC857-44ED-4A87-9F5F-C0487B9A721A}">
      <dgm:prSet phldrT="[Text]" custT="1"/>
      <dgm:spPr/>
      <dgm:t>
        <a:bodyPr/>
        <a:lstStyle/>
        <a:p>
          <a:r>
            <a:rPr lang="en-PH" sz="2000" dirty="0" smtClean="0"/>
            <a:t>3% - 4% </a:t>
          </a:r>
          <a:r>
            <a:rPr lang="en-PH" sz="2000" dirty="0" err="1" smtClean="0"/>
            <a:t>negli</a:t>
          </a:r>
          <a:r>
            <a:rPr lang="en-PH" sz="2000" dirty="0" smtClean="0"/>
            <a:t> </a:t>
          </a:r>
          <a:r>
            <a:rPr lang="en-PH" sz="2000" dirty="0" err="1" smtClean="0"/>
            <a:t>ultimi</a:t>
          </a:r>
          <a:r>
            <a:rPr lang="en-PH" sz="2000" dirty="0" smtClean="0"/>
            <a:t> </a:t>
          </a:r>
          <a:r>
            <a:rPr lang="en-PH" sz="2000" dirty="0" err="1" smtClean="0"/>
            <a:t>anni</a:t>
          </a:r>
          <a:endParaRPr lang="en-PH" sz="2000" dirty="0"/>
        </a:p>
      </dgm:t>
    </dgm:pt>
    <dgm:pt modelId="{09E3F927-2277-4FDF-AE67-8AD4639D83DD}" type="parTrans" cxnId="{84BE99A3-9C09-4355-8E43-CADBA3378384}">
      <dgm:prSet/>
      <dgm:spPr/>
      <dgm:t>
        <a:bodyPr/>
        <a:lstStyle/>
        <a:p>
          <a:endParaRPr lang="en-PH"/>
        </a:p>
      </dgm:t>
    </dgm:pt>
    <dgm:pt modelId="{433940B0-87AC-49CA-92C7-F5A61FDB2B09}" type="sibTrans" cxnId="{84BE99A3-9C09-4355-8E43-CADBA3378384}">
      <dgm:prSet/>
      <dgm:spPr/>
      <dgm:t>
        <a:bodyPr/>
        <a:lstStyle/>
        <a:p>
          <a:endParaRPr lang="en-PH"/>
        </a:p>
      </dgm:t>
    </dgm:pt>
    <dgm:pt modelId="{4A68DB90-5521-4801-9DCC-939CFBD88251}">
      <dgm:prSet phldrT="[Text]" custT="1"/>
      <dgm:spPr/>
      <dgm:t>
        <a:bodyPr/>
        <a:lstStyle/>
        <a:p>
          <a:r>
            <a:rPr lang="en-PH" sz="2000" dirty="0" smtClean="0">
              <a:latin typeface="Calibri" panose="020F0502020204030204" pitchFamily="34" charset="0"/>
            </a:rPr>
            <a:t>2.2 </a:t>
          </a:r>
          <a:r>
            <a:rPr lang="en-PH" sz="2000" dirty="0" err="1" smtClean="0">
              <a:latin typeface="Calibri" panose="020F0502020204030204" pitchFamily="34" charset="0"/>
            </a:rPr>
            <a:t>miliardi</a:t>
          </a:r>
          <a:r>
            <a:rPr lang="en-PH" sz="2000" dirty="0" smtClean="0">
              <a:latin typeface="Calibri" panose="020F0502020204030204" pitchFamily="34" charset="0"/>
            </a:rPr>
            <a:t> di EURO </a:t>
          </a:r>
          <a:r>
            <a:rPr lang="en-PH" sz="2000" dirty="0" err="1" smtClean="0">
              <a:latin typeface="Calibri" panose="020F0502020204030204" pitchFamily="34" charset="0"/>
            </a:rPr>
            <a:t>generati</a:t>
          </a:r>
          <a:r>
            <a:rPr lang="en-PH" sz="2000" dirty="0" smtClean="0">
              <a:latin typeface="Calibri" panose="020F0502020204030204" pitchFamily="34" charset="0"/>
            </a:rPr>
            <a:t> </a:t>
          </a:r>
          <a:r>
            <a:rPr lang="en-PH" sz="2000" dirty="0" err="1" smtClean="0">
              <a:latin typeface="Calibri" panose="020F0502020204030204" pitchFamily="34" charset="0"/>
            </a:rPr>
            <a:t>nel</a:t>
          </a:r>
          <a:r>
            <a:rPr lang="en-PH" sz="2000" dirty="0" smtClean="0">
              <a:latin typeface="Calibri" panose="020F0502020204030204" pitchFamily="34" charset="0"/>
            </a:rPr>
            <a:t> 2013</a:t>
          </a:r>
          <a:endParaRPr lang="en-PH" sz="2000" dirty="0"/>
        </a:p>
      </dgm:t>
    </dgm:pt>
    <dgm:pt modelId="{2C184D64-4D31-452F-B7BA-63663AC47DC8}" type="parTrans" cxnId="{5EDBA60A-CCA7-4908-A326-7CC20A7ADB0F}">
      <dgm:prSet/>
      <dgm:spPr/>
      <dgm:t>
        <a:bodyPr/>
        <a:lstStyle/>
        <a:p>
          <a:endParaRPr lang="en-PH"/>
        </a:p>
      </dgm:t>
    </dgm:pt>
    <dgm:pt modelId="{DEDAF519-620C-4A90-92A0-011A4DEA6B19}" type="sibTrans" cxnId="{5EDBA60A-CCA7-4908-A326-7CC20A7ADB0F}">
      <dgm:prSet/>
      <dgm:spPr/>
      <dgm:t>
        <a:bodyPr/>
        <a:lstStyle/>
        <a:p>
          <a:endParaRPr lang="en-PH"/>
        </a:p>
      </dgm:t>
    </dgm:pt>
    <dgm:pt modelId="{0A2D2331-AA4E-421C-B74A-EC9E50852FA7}">
      <dgm:prSet phldrT="[Text]" custT="1"/>
      <dgm:spPr/>
      <dgm:t>
        <a:bodyPr/>
        <a:lstStyle/>
        <a:p>
          <a:r>
            <a:rPr lang="en-PH" sz="2000" dirty="0" smtClean="0"/>
            <a:t>3° </a:t>
          </a:r>
          <a:r>
            <a:rPr lang="en-PH" sz="2000" dirty="0" err="1" smtClean="0"/>
            <a:t>posto</a:t>
          </a:r>
          <a:r>
            <a:rPr lang="en-PH" sz="2000" dirty="0" smtClean="0"/>
            <a:t> </a:t>
          </a:r>
          <a:r>
            <a:rPr lang="en-PH" sz="2000" dirty="0" err="1" smtClean="0"/>
            <a:t>nel</a:t>
          </a:r>
          <a:r>
            <a:rPr lang="en-PH" sz="2000" dirty="0" smtClean="0"/>
            <a:t> </a:t>
          </a:r>
          <a:r>
            <a:rPr lang="en-PH" sz="2000" dirty="0" err="1" smtClean="0"/>
            <a:t>mercato</a:t>
          </a:r>
          <a:r>
            <a:rPr lang="en-PH" sz="2000" dirty="0" smtClean="0"/>
            <a:t> ASEAN</a:t>
          </a:r>
          <a:endParaRPr lang="en-PH" sz="2000" dirty="0"/>
        </a:p>
      </dgm:t>
    </dgm:pt>
    <dgm:pt modelId="{0902BD46-1F31-4194-9403-750B0DFA89C1}" type="parTrans" cxnId="{026EDB31-02AD-4878-81FC-85BF28046CA2}">
      <dgm:prSet/>
      <dgm:spPr/>
      <dgm:t>
        <a:bodyPr/>
        <a:lstStyle/>
        <a:p>
          <a:endParaRPr lang="en-PH"/>
        </a:p>
      </dgm:t>
    </dgm:pt>
    <dgm:pt modelId="{A20255D7-B947-4B16-90AC-D8A291BEF691}" type="sibTrans" cxnId="{026EDB31-02AD-4878-81FC-85BF28046CA2}">
      <dgm:prSet/>
      <dgm:spPr/>
      <dgm:t>
        <a:bodyPr/>
        <a:lstStyle/>
        <a:p>
          <a:endParaRPr lang="en-PH"/>
        </a:p>
      </dgm:t>
    </dgm:pt>
    <dgm:pt modelId="{55CD8D7A-2727-4300-BDC5-890CD0A176CE}">
      <dgm:prSet phldrT="[Text]" custT="1"/>
      <dgm:spPr/>
      <dgm:t>
        <a:bodyPr/>
        <a:lstStyle/>
        <a:p>
          <a:r>
            <a:rPr lang="en-US" sz="2000" dirty="0" err="1" smtClean="0"/>
            <a:t>Nel</a:t>
          </a:r>
          <a:r>
            <a:rPr lang="en-US" sz="2000" dirty="0" smtClean="0"/>
            <a:t> 2001 in media </a:t>
          </a:r>
          <a:r>
            <a:rPr lang="en-US" sz="2000" dirty="0" err="1" smtClean="0"/>
            <a:t>ogni</a:t>
          </a:r>
          <a:r>
            <a:rPr lang="en-US" sz="2000" dirty="0" smtClean="0"/>
            <a:t> </a:t>
          </a:r>
          <a:r>
            <a:rPr lang="en-US" sz="2000" dirty="0" err="1" smtClean="0"/>
            <a:t>filippino</a:t>
          </a:r>
          <a:r>
            <a:rPr lang="en-US" sz="2000" dirty="0" smtClean="0"/>
            <a:t> ha </a:t>
          </a:r>
          <a:r>
            <a:rPr lang="en-US" sz="2000" dirty="0" err="1" smtClean="0"/>
            <a:t>speso</a:t>
          </a:r>
          <a:r>
            <a:rPr lang="en-US" sz="2000" dirty="0" smtClean="0"/>
            <a:t> 21 euro in </a:t>
          </a:r>
          <a:r>
            <a:rPr lang="en-US" sz="2000" dirty="0" err="1" smtClean="0"/>
            <a:t>farmaci</a:t>
          </a:r>
          <a:r>
            <a:rPr lang="en-US" sz="2000" dirty="0" smtClean="0"/>
            <a:t> </a:t>
          </a:r>
          <a:endParaRPr lang="en-PH" sz="2000" dirty="0"/>
        </a:p>
      </dgm:t>
    </dgm:pt>
    <dgm:pt modelId="{376B099B-A802-429A-8C0B-644D994024E7}" type="sibTrans" cxnId="{BC5DB769-1CFA-4E09-A8D5-50682A6B9665}">
      <dgm:prSet/>
      <dgm:spPr/>
      <dgm:t>
        <a:bodyPr/>
        <a:lstStyle/>
        <a:p>
          <a:endParaRPr lang="en-PH"/>
        </a:p>
      </dgm:t>
    </dgm:pt>
    <dgm:pt modelId="{67794208-F2FA-4325-890B-C6B69CBB0A5F}" type="parTrans" cxnId="{BC5DB769-1CFA-4E09-A8D5-50682A6B9665}">
      <dgm:prSet/>
      <dgm:spPr/>
      <dgm:t>
        <a:bodyPr/>
        <a:lstStyle/>
        <a:p>
          <a:endParaRPr lang="en-PH"/>
        </a:p>
      </dgm:t>
    </dgm:pt>
    <dgm:pt modelId="{9EFBDA84-2531-4D4C-A232-9CCCB79B8FC3}">
      <dgm:prSet phldrT="[Text]" custT="1"/>
      <dgm:spPr/>
      <dgm:t>
        <a:bodyPr/>
        <a:lstStyle/>
        <a:p>
          <a:r>
            <a:rPr lang="en-US" sz="2000" dirty="0" smtClean="0"/>
            <a:t>72 EURO la </a:t>
          </a:r>
          <a:r>
            <a:rPr lang="en-US" sz="2000" dirty="0" err="1" smtClean="0"/>
            <a:t>spesa</a:t>
          </a:r>
          <a:r>
            <a:rPr lang="en-US" sz="2000" dirty="0" smtClean="0"/>
            <a:t> </a:t>
          </a:r>
          <a:r>
            <a:rPr lang="en-US" sz="2000" dirty="0" err="1" smtClean="0"/>
            <a:t>nel</a:t>
          </a:r>
          <a:r>
            <a:rPr lang="en-US" sz="2000" dirty="0" smtClean="0"/>
            <a:t> 2011</a:t>
          </a:r>
          <a:endParaRPr lang="en-PH" sz="2000" dirty="0"/>
        </a:p>
      </dgm:t>
    </dgm:pt>
    <dgm:pt modelId="{A0AD1E7B-1CF3-4F5E-8BCF-DEE7AC089A98}" type="parTrans" cxnId="{0939E284-82C2-448C-B4EA-5A19F68FC939}">
      <dgm:prSet/>
      <dgm:spPr/>
      <dgm:t>
        <a:bodyPr/>
        <a:lstStyle/>
        <a:p>
          <a:endParaRPr lang="en-PH"/>
        </a:p>
      </dgm:t>
    </dgm:pt>
    <dgm:pt modelId="{724070B6-0059-4393-A94D-A56F57BEDD89}" type="sibTrans" cxnId="{0939E284-82C2-448C-B4EA-5A19F68FC939}">
      <dgm:prSet/>
      <dgm:spPr/>
      <dgm:t>
        <a:bodyPr/>
        <a:lstStyle/>
        <a:p>
          <a:endParaRPr lang="en-PH"/>
        </a:p>
      </dgm:t>
    </dgm:pt>
    <dgm:pt modelId="{6F7FD9FF-BC11-495A-88F0-D7EF7EB7D5B7}" type="pres">
      <dgm:prSet presAssocID="{5EA4AE84-F85B-4B37-B960-018602865FAA}" presName="Name0" presStyleCnt="0">
        <dgm:presLayoutVars>
          <dgm:dir/>
          <dgm:animLvl val="lvl"/>
          <dgm:resizeHandles val="exact"/>
        </dgm:presLayoutVars>
      </dgm:prSet>
      <dgm:spPr/>
      <dgm:t>
        <a:bodyPr/>
        <a:lstStyle/>
        <a:p>
          <a:endParaRPr lang="en-PH"/>
        </a:p>
      </dgm:t>
    </dgm:pt>
    <dgm:pt modelId="{42D61662-32B8-4876-848C-7824701CFF1C}" type="pres">
      <dgm:prSet presAssocID="{A8DC6DA4-FF2E-46F6-8A6F-8FA647CE2308}" presName="linNode" presStyleCnt="0"/>
      <dgm:spPr/>
    </dgm:pt>
    <dgm:pt modelId="{CF210EEA-1866-41BE-986C-2E2CA07C13E2}" type="pres">
      <dgm:prSet presAssocID="{A8DC6DA4-FF2E-46F6-8A6F-8FA647CE2308}" presName="parentText" presStyleLbl="node1" presStyleIdx="0" presStyleCnt="4">
        <dgm:presLayoutVars>
          <dgm:chMax val="1"/>
          <dgm:bulletEnabled val="1"/>
        </dgm:presLayoutVars>
      </dgm:prSet>
      <dgm:spPr/>
      <dgm:t>
        <a:bodyPr/>
        <a:lstStyle/>
        <a:p>
          <a:endParaRPr lang="en-PH"/>
        </a:p>
      </dgm:t>
    </dgm:pt>
    <dgm:pt modelId="{E25EDDCF-46EF-45A0-8C52-F175834EB7BF}" type="pres">
      <dgm:prSet presAssocID="{A8DC6DA4-FF2E-46F6-8A6F-8FA647CE2308}" presName="descendantText" presStyleLbl="alignAccFollowNode1" presStyleIdx="0" presStyleCnt="4">
        <dgm:presLayoutVars>
          <dgm:bulletEnabled val="1"/>
        </dgm:presLayoutVars>
      </dgm:prSet>
      <dgm:spPr/>
      <dgm:t>
        <a:bodyPr/>
        <a:lstStyle/>
        <a:p>
          <a:endParaRPr lang="en-PH"/>
        </a:p>
      </dgm:t>
    </dgm:pt>
    <dgm:pt modelId="{D4024579-ABBC-4BA7-AE61-36098646976A}" type="pres">
      <dgm:prSet presAssocID="{E3EFD60A-773A-4E43-8268-7DA987FFD9E8}" presName="sp" presStyleCnt="0"/>
      <dgm:spPr/>
    </dgm:pt>
    <dgm:pt modelId="{177332B1-12B9-4F11-AF0C-16E802FD6459}" type="pres">
      <dgm:prSet presAssocID="{07F79768-2791-4DEB-B9A5-A13449022A04}" presName="linNode" presStyleCnt="0"/>
      <dgm:spPr/>
    </dgm:pt>
    <dgm:pt modelId="{B3FB0C40-2BC3-4E82-B881-B0488E8F5AC6}" type="pres">
      <dgm:prSet presAssocID="{07F79768-2791-4DEB-B9A5-A13449022A04}" presName="parentText" presStyleLbl="node1" presStyleIdx="1" presStyleCnt="4" custLinFactNeighborX="391" custLinFactNeighborY="-151">
        <dgm:presLayoutVars>
          <dgm:chMax val="1"/>
          <dgm:bulletEnabled val="1"/>
        </dgm:presLayoutVars>
      </dgm:prSet>
      <dgm:spPr/>
      <dgm:t>
        <a:bodyPr/>
        <a:lstStyle/>
        <a:p>
          <a:endParaRPr lang="en-PH"/>
        </a:p>
      </dgm:t>
    </dgm:pt>
    <dgm:pt modelId="{B16BE356-368A-4CD3-BD57-80973FC3B46A}" type="pres">
      <dgm:prSet presAssocID="{07F79768-2791-4DEB-B9A5-A13449022A04}" presName="descendantText" presStyleLbl="alignAccFollowNode1" presStyleIdx="1" presStyleCnt="4">
        <dgm:presLayoutVars>
          <dgm:bulletEnabled val="1"/>
        </dgm:presLayoutVars>
      </dgm:prSet>
      <dgm:spPr/>
      <dgm:t>
        <a:bodyPr/>
        <a:lstStyle/>
        <a:p>
          <a:endParaRPr lang="en-PH"/>
        </a:p>
      </dgm:t>
    </dgm:pt>
    <dgm:pt modelId="{53A4302A-8145-4F30-868A-94D92F1845A2}" type="pres">
      <dgm:prSet presAssocID="{3ECB5FA5-C2E4-409C-88C0-4FCD92E8DDB7}" presName="sp" presStyleCnt="0"/>
      <dgm:spPr/>
    </dgm:pt>
    <dgm:pt modelId="{476137EF-C5B3-48A6-B61E-45C5A4F1D4B2}" type="pres">
      <dgm:prSet presAssocID="{FD964255-9B11-4D10-BE49-C6782D49BFB7}" presName="linNode" presStyleCnt="0"/>
      <dgm:spPr/>
    </dgm:pt>
    <dgm:pt modelId="{059105E2-CBE3-430C-98AC-3DD0A1B7A36C}" type="pres">
      <dgm:prSet presAssocID="{FD964255-9B11-4D10-BE49-C6782D49BFB7}" presName="parentText" presStyleLbl="node1" presStyleIdx="2" presStyleCnt="4" custLinFactNeighborX="-8681" custLinFactNeighborY="-387">
        <dgm:presLayoutVars>
          <dgm:chMax val="1"/>
          <dgm:bulletEnabled val="1"/>
        </dgm:presLayoutVars>
      </dgm:prSet>
      <dgm:spPr/>
      <dgm:t>
        <a:bodyPr/>
        <a:lstStyle/>
        <a:p>
          <a:endParaRPr lang="en-PH"/>
        </a:p>
      </dgm:t>
    </dgm:pt>
    <dgm:pt modelId="{86398A5A-7DD4-4399-8294-860195344803}" type="pres">
      <dgm:prSet presAssocID="{FD964255-9B11-4D10-BE49-C6782D49BFB7}" presName="descendantText" presStyleLbl="alignAccFollowNode1" presStyleIdx="2" presStyleCnt="4">
        <dgm:presLayoutVars>
          <dgm:bulletEnabled val="1"/>
        </dgm:presLayoutVars>
      </dgm:prSet>
      <dgm:spPr/>
      <dgm:t>
        <a:bodyPr/>
        <a:lstStyle/>
        <a:p>
          <a:endParaRPr lang="en-PH"/>
        </a:p>
      </dgm:t>
    </dgm:pt>
    <dgm:pt modelId="{15B97947-BACA-4671-AB39-E698CD39E51D}" type="pres">
      <dgm:prSet presAssocID="{DD8AA763-DA19-4BA5-AB5A-72A597D8B9B7}" presName="sp" presStyleCnt="0"/>
      <dgm:spPr/>
    </dgm:pt>
    <dgm:pt modelId="{29E54358-8187-43A7-997E-798C74E99903}" type="pres">
      <dgm:prSet presAssocID="{8DD34EC5-E358-488F-9394-7C02DE31F1AB}" presName="linNode" presStyleCnt="0"/>
      <dgm:spPr/>
    </dgm:pt>
    <dgm:pt modelId="{02DB7E38-1033-4527-8B86-262C78F2C90B}" type="pres">
      <dgm:prSet presAssocID="{8DD34EC5-E358-488F-9394-7C02DE31F1AB}" presName="parentText" presStyleLbl="node1" presStyleIdx="3" presStyleCnt="4">
        <dgm:presLayoutVars>
          <dgm:chMax val="1"/>
          <dgm:bulletEnabled val="1"/>
        </dgm:presLayoutVars>
      </dgm:prSet>
      <dgm:spPr/>
      <dgm:t>
        <a:bodyPr/>
        <a:lstStyle/>
        <a:p>
          <a:endParaRPr lang="en-PH"/>
        </a:p>
      </dgm:t>
    </dgm:pt>
    <dgm:pt modelId="{FD0EEFC2-9059-4F4A-A757-AAA10FC01D4D}" type="pres">
      <dgm:prSet presAssocID="{8DD34EC5-E358-488F-9394-7C02DE31F1AB}" presName="descendantText" presStyleLbl="alignAccFollowNode1" presStyleIdx="3" presStyleCnt="4">
        <dgm:presLayoutVars>
          <dgm:bulletEnabled val="1"/>
        </dgm:presLayoutVars>
      </dgm:prSet>
      <dgm:spPr/>
      <dgm:t>
        <a:bodyPr/>
        <a:lstStyle/>
        <a:p>
          <a:endParaRPr lang="en-PH"/>
        </a:p>
      </dgm:t>
    </dgm:pt>
  </dgm:ptLst>
  <dgm:cxnLst>
    <dgm:cxn modelId="{7DBA6298-F905-4F48-ACCC-A709B08BA8DF}" srcId="{5EA4AE84-F85B-4B37-B960-018602865FAA}" destId="{FD964255-9B11-4D10-BE49-C6782D49BFB7}" srcOrd="2" destOrd="0" parTransId="{2599C249-F9B4-4B60-ADB0-39CF0DF3CFAF}" sibTransId="{DD8AA763-DA19-4BA5-AB5A-72A597D8B9B7}"/>
    <dgm:cxn modelId="{7A528209-3E04-4689-B81D-23586C3F8648}" type="presOf" srcId="{55CD8D7A-2727-4300-BDC5-890CD0A176CE}" destId="{86398A5A-7DD4-4399-8294-860195344803}" srcOrd="0" destOrd="0" presId="urn:microsoft.com/office/officeart/2005/8/layout/vList5"/>
    <dgm:cxn modelId="{F385C78C-1CA4-4A2E-8712-5861D5A5BA50}" type="presOf" srcId="{55F09833-30E0-46F3-83C5-93BDBA9CCCD1}" destId="{B16BE356-368A-4CD3-BD57-80973FC3B46A}" srcOrd="0" destOrd="0" presId="urn:microsoft.com/office/officeart/2005/8/layout/vList5"/>
    <dgm:cxn modelId="{0939E284-82C2-448C-B4EA-5A19F68FC939}" srcId="{FD964255-9B11-4D10-BE49-C6782D49BFB7}" destId="{9EFBDA84-2531-4D4C-A232-9CCCB79B8FC3}" srcOrd="1" destOrd="0" parTransId="{A0AD1E7B-1CF3-4F5E-8BCF-DEE7AC089A98}" sibTransId="{724070B6-0059-4393-A94D-A56F57BEDD89}"/>
    <dgm:cxn modelId="{C88ACA2B-DDD6-4926-8935-5D8A6B0DAB62}" type="presOf" srcId="{07F79768-2791-4DEB-B9A5-A13449022A04}" destId="{B3FB0C40-2BC3-4E82-B881-B0488E8F5AC6}" srcOrd="0" destOrd="0" presId="urn:microsoft.com/office/officeart/2005/8/layout/vList5"/>
    <dgm:cxn modelId="{357AF533-B573-4CC8-BD47-BB99A6FC0E0C}" type="presOf" srcId="{BB6BC857-44ED-4A87-9F5F-C0487B9A721A}" destId="{E25EDDCF-46EF-45A0-8C52-F175834EB7BF}" srcOrd="0" destOrd="0" presId="urn:microsoft.com/office/officeart/2005/8/layout/vList5"/>
    <dgm:cxn modelId="{D25E7608-BF6C-4F98-AD32-60D19E42AA01}" type="presOf" srcId="{9EFBDA84-2531-4D4C-A232-9CCCB79B8FC3}" destId="{86398A5A-7DD4-4399-8294-860195344803}" srcOrd="0" destOrd="1" presId="urn:microsoft.com/office/officeart/2005/8/layout/vList5"/>
    <dgm:cxn modelId="{43E669E6-FF0C-40CC-9484-2839DE4B94A3}" type="presOf" srcId="{A8DC6DA4-FF2E-46F6-8A6F-8FA647CE2308}" destId="{CF210EEA-1866-41BE-986C-2E2CA07C13E2}" srcOrd="0" destOrd="0" presId="urn:microsoft.com/office/officeart/2005/8/layout/vList5"/>
    <dgm:cxn modelId="{5EDBA60A-CCA7-4908-A326-7CC20A7ADB0F}" srcId="{8DD34EC5-E358-488F-9394-7C02DE31F1AB}" destId="{4A68DB90-5521-4801-9DCC-939CFBD88251}" srcOrd="0" destOrd="0" parTransId="{2C184D64-4D31-452F-B7BA-63663AC47DC8}" sibTransId="{DEDAF519-620C-4A90-92A0-011A4DEA6B19}"/>
    <dgm:cxn modelId="{690A6750-3F7E-4572-AD56-0F53FCD7A2A9}" type="presOf" srcId="{8DD34EC5-E358-488F-9394-7C02DE31F1AB}" destId="{02DB7E38-1033-4527-8B86-262C78F2C90B}" srcOrd="0" destOrd="0" presId="urn:microsoft.com/office/officeart/2005/8/layout/vList5"/>
    <dgm:cxn modelId="{0233A5CD-9937-46D8-B174-97D95355D37D}" type="presOf" srcId="{0A2D2331-AA4E-421C-B74A-EC9E50852FA7}" destId="{FD0EEFC2-9059-4F4A-A757-AAA10FC01D4D}" srcOrd="0" destOrd="1" presId="urn:microsoft.com/office/officeart/2005/8/layout/vList5"/>
    <dgm:cxn modelId="{F51FC336-5748-4A39-9113-864DC686B071}" srcId="{5EA4AE84-F85B-4B37-B960-018602865FAA}" destId="{A8DC6DA4-FF2E-46F6-8A6F-8FA647CE2308}" srcOrd="0" destOrd="0" parTransId="{4511807D-E30E-4E31-B193-94E32DA6FBF6}" sibTransId="{E3EFD60A-773A-4E43-8268-7DA987FFD9E8}"/>
    <dgm:cxn modelId="{4CCC8A86-0261-4BCA-BAD5-9400945541B4}" type="presOf" srcId="{4A68DB90-5521-4801-9DCC-939CFBD88251}" destId="{FD0EEFC2-9059-4F4A-A757-AAA10FC01D4D}" srcOrd="0" destOrd="0" presId="urn:microsoft.com/office/officeart/2005/8/layout/vList5"/>
    <dgm:cxn modelId="{C5201890-AFB1-4FDB-B3EF-71D17ED4B5E5}" srcId="{5EA4AE84-F85B-4B37-B960-018602865FAA}" destId="{8DD34EC5-E358-488F-9394-7C02DE31F1AB}" srcOrd="3" destOrd="0" parTransId="{CB352C49-770C-4C05-B63C-C1AD24DC40B8}" sibTransId="{D7C8059B-E89A-4120-A6E3-2A98872DDED8}"/>
    <dgm:cxn modelId="{0362C839-7352-426E-A43C-5A523C13CBF6}" type="presOf" srcId="{B042E9FA-D848-4EC1-8DF9-DDE85B08AAE0}" destId="{B16BE356-368A-4CD3-BD57-80973FC3B46A}" srcOrd="0" destOrd="1" presId="urn:microsoft.com/office/officeart/2005/8/layout/vList5"/>
    <dgm:cxn modelId="{B27C0B49-1F2D-4E1C-A49B-2922F68E03DA}" srcId="{5EA4AE84-F85B-4B37-B960-018602865FAA}" destId="{07F79768-2791-4DEB-B9A5-A13449022A04}" srcOrd="1" destOrd="0" parTransId="{0A9BB9CF-FF9B-4BDA-98A1-06E5F9345671}" sibTransId="{3ECB5FA5-C2E4-409C-88C0-4FCD92E8DDB7}"/>
    <dgm:cxn modelId="{BC5DB769-1CFA-4E09-A8D5-50682A6B9665}" srcId="{FD964255-9B11-4D10-BE49-C6782D49BFB7}" destId="{55CD8D7A-2727-4300-BDC5-890CD0A176CE}" srcOrd="0" destOrd="0" parTransId="{67794208-F2FA-4325-890B-C6B69CBB0A5F}" sibTransId="{376B099B-A802-429A-8C0B-644D994024E7}"/>
    <dgm:cxn modelId="{7CFD7C27-8A71-433B-9159-D24F6F8673F8}" type="presOf" srcId="{5EA4AE84-F85B-4B37-B960-018602865FAA}" destId="{6F7FD9FF-BC11-495A-88F0-D7EF7EB7D5B7}" srcOrd="0" destOrd="0" presId="urn:microsoft.com/office/officeart/2005/8/layout/vList5"/>
    <dgm:cxn modelId="{01CEF98B-049E-474D-804D-69F9087D53EE}" type="presOf" srcId="{FD964255-9B11-4D10-BE49-C6782D49BFB7}" destId="{059105E2-CBE3-430C-98AC-3DD0A1B7A36C}" srcOrd="0" destOrd="0" presId="urn:microsoft.com/office/officeart/2005/8/layout/vList5"/>
    <dgm:cxn modelId="{DEDF560C-8F74-4603-90BD-298DE4A881B5}" srcId="{07F79768-2791-4DEB-B9A5-A13449022A04}" destId="{B042E9FA-D848-4EC1-8DF9-DDE85B08AAE0}" srcOrd="1" destOrd="0" parTransId="{53BC6DD1-2541-4993-B696-69C2D4896890}" sibTransId="{DADA887A-723E-4401-846D-799318D5355E}"/>
    <dgm:cxn modelId="{84BE99A3-9C09-4355-8E43-CADBA3378384}" srcId="{A8DC6DA4-FF2E-46F6-8A6F-8FA647CE2308}" destId="{BB6BC857-44ED-4A87-9F5F-C0487B9A721A}" srcOrd="0" destOrd="0" parTransId="{09E3F927-2277-4FDF-AE67-8AD4639D83DD}" sibTransId="{433940B0-87AC-49CA-92C7-F5A61FDB2B09}"/>
    <dgm:cxn modelId="{026EDB31-02AD-4878-81FC-85BF28046CA2}" srcId="{8DD34EC5-E358-488F-9394-7C02DE31F1AB}" destId="{0A2D2331-AA4E-421C-B74A-EC9E50852FA7}" srcOrd="1" destOrd="0" parTransId="{0902BD46-1F31-4194-9403-750B0DFA89C1}" sibTransId="{A20255D7-B947-4B16-90AC-D8A291BEF691}"/>
    <dgm:cxn modelId="{A2DD278F-28C5-44E8-95B3-99AB109ABD13}" srcId="{07F79768-2791-4DEB-B9A5-A13449022A04}" destId="{55F09833-30E0-46F3-83C5-93BDBA9CCCD1}" srcOrd="0" destOrd="0" parTransId="{714F7FFC-5A06-495E-8370-0884E97CAC52}" sibTransId="{F466704E-7116-466A-A448-2EDCEC9BD41C}"/>
    <dgm:cxn modelId="{770CD0C6-6D5E-4A7E-8181-594F556F3C76}" type="presParOf" srcId="{6F7FD9FF-BC11-495A-88F0-D7EF7EB7D5B7}" destId="{42D61662-32B8-4876-848C-7824701CFF1C}" srcOrd="0" destOrd="0" presId="urn:microsoft.com/office/officeart/2005/8/layout/vList5"/>
    <dgm:cxn modelId="{4540EB48-F45A-4C26-A322-4FD0CBBFC81F}" type="presParOf" srcId="{42D61662-32B8-4876-848C-7824701CFF1C}" destId="{CF210EEA-1866-41BE-986C-2E2CA07C13E2}" srcOrd="0" destOrd="0" presId="urn:microsoft.com/office/officeart/2005/8/layout/vList5"/>
    <dgm:cxn modelId="{6F0163CC-A3BE-45F5-B245-4DC3EB254CE5}" type="presParOf" srcId="{42D61662-32B8-4876-848C-7824701CFF1C}" destId="{E25EDDCF-46EF-45A0-8C52-F175834EB7BF}" srcOrd="1" destOrd="0" presId="urn:microsoft.com/office/officeart/2005/8/layout/vList5"/>
    <dgm:cxn modelId="{19648FFD-480C-4458-AE11-527F6C133A8A}" type="presParOf" srcId="{6F7FD9FF-BC11-495A-88F0-D7EF7EB7D5B7}" destId="{D4024579-ABBC-4BA7-AE61-36098646976A}" srcOrd="1" destOrd="0" presId="urn:microsoft.com/office/officeart/2005/8/layout/vList5"/>
    <dgm:cxn modelId="{4185C650-2CEB-4C99-9074-BD9BDBA199A5}" type="presParOf" srcId="{6F7FD9FF-BC11-495A-88F0-D7EF7EB7D5B7}" destId="{177332B1-12B9-4F11-AF0C-16E802FD6459}" srcOrd="2" destOrd="0" presId="urn:microsoft.com/office/officeart/2005/8/layout/vList5"/>
    <dgm:cxn modelId="{D52A2A00-DC0B-4716-9816-6385E05ADFCD}" type="presParOf" srcId="{177332B1-12B9-4F11-AF0C-16E802FD6459}" destId="{B3FB0C40-2BC3-4E82-B881-B0488E8F5AC6}" srcOrd="0" destOrd="0" presId="urn:microsoft.com/office/officeart/2005/8/layout/vList5"/>
    <dgm:cxn modelId="{5B524E1F-70DC-4BAA-8529-5F1CCB5797EA}" type="presParOf" srcId="{177332B1-12B9-4F11-AF0C-16E802FD6459}" destId="{B16BE356-368A-4CD3-BD57-80973FC3B46A}" srcOrd="1" destOrd="0" presId="urn:microsoft.com/office/officeart/2005/8/layout/vList5"/>
    <dgm:cxn modelId="{F1607B31-5C80-437B-9DD5-9346BDBDCD1C}" type="presParOf" srcId="{6F7FD9FF-BC11-495A-88F0-D7EF7EB7D5B7}" destId="{53A4302A-8145-4F30-868A-94D92F1845A2}" srcOrd="3" destOrd="0" presId="urn:microsoft.com/office/officeart/2005/8/layout/vList5"/>
    <dgm:cxn modelId="{3352560A-A436-4259-B0BB-7F746BC805AF}" type="presParOf" srcId="{6F7FD9FF-BC11-495A-88F0-D7EF7EB7D5B7}" destId="{476137EF-C5B3-48A6-B61E-45C5A4F1D4B2}" srcOrd="4" destOrd="0" presId="urn:microsoft.com/office/officeart/2005/8/layout/vList5"/>
    <dgm:cxn modelId="{8480C56A-EB34-404B-94E8-CDC92585B6ED}" type="presParOf" srcId="{476137EF-C5B3-48A6-B61E-45C5A4F1D4B2}" destId="{059105E2-CBE3-430C-98AC-3DD0A1B7A36C}" srcOrd="0" destOrd="0" presId="urn:microsoft.com/office/officeart/2005/8/layout/vList5"/>
    <dgm:cxn modelId="{07D0E649-9E4D-4DDB-9126-9B5F59B6A2CC}" type="presParOf" srcId="{476137EF-C5B3-48A6-B61E-45C5A4F1D4B2}" destId="{86398A5A-7DD4-4399-8294-860195344803}" srcOrd="1" destOrd="0" presId="urn:microsoft.com/office/officeart/2005/8/layout/vList5"/>
    <dgm:cxn modelId="{13818089-C368-4E40-A96F-36EFFA09AC76}" type="presParOf" srcId="{6F7FD9FF-BC11-495A-88F0-D7EF7EB7D5B7}" destId="{15B97947-BACA-4671-AB39-E698CD39E51D}" srcOrd="5" destOrd="0" presId="urn:microsoft.com/office/officeart/2005/8/layout/vList5"/>
    <dgm:cxn modelId="{DD158651-963C-4756-8CE6-B3617AB8761F}" type="presParOf" srcId="{6F7FD9FF-BC11-495A-88F0-D7EF7EB7D5B7}" destId="{29E54358-8187-43A7-997E-798C74E99903}" srcOrd="6" destOrd="0" presId="urn:microsoft.com/office/officeart/2005/8/layout/vList5"/>
    <dgm:cxn modelId="{60F7A4A5-0698-4557-AD0A-E5E74FBB37E4}" type="presParOf" srcId="{29E54358-8187-43A7-997E-798C74E99903}" destId="{02DB7E38-1033-4527-8B86-262C78F2C90B}" srcOrd="0" destOrd="0" presId="urn:microsoft.com/office/officeart/2005/8/layout/vList5"/>
    <dgm:cxn modelId="{FA9CAD27-29AE-4808-8FEF-97ECFFCBD43B}" type="presParOf" srcId="{29E54358-8187-43A7-997E-798C74E99903}" destId="{FD0EEFC2-9059-4F4A-A757-AAA10FC01D4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EC7776C-CAA0-4835-A6FE-6D207D159C17}" type="doc">
      <dgm:prSet loTypeId="urn:microsoft.com/office/officeart/2005/8/layout/chevron2" loCatId="list" qsTypeId="urn:microsoft.com/office/officeart/2005/8/quickstyle/simple1" qsCatId="simple" csTypeId="urn:microsoft.com/office/officeart/2005/8/colors/colorful1#30" csCatId="colorful" phldr="1"/>
      <dgm:spPr/>
      <dgm:t>
        <a:bodyPr/>
        <a:lstStyle/>
        <a:p>
          <a:endParaRPr lang="en-PH"/>
        </a:p>
      </dgm:t>
    </dgm:pt>
    <dgm:pt modelId="{7F30E7B4-4929-4D8B-BAFD-45EFDA5EC976}">
      <dgm:prSet phldrT="[Text]"/>
      <dgm:spPr/>
      <dgm:t>
        <a:bodyPr/>
        <a:lstStyle/>
        <a:p>
          <a:r>
            <a:rPr lang="en-PH" dirty="0" smtClean="0"/>
            <a:t> </a:t>
          </a:r>
          <a:endParaRPr lang="en-PH" dirty="0"/>
        </a:p>
      </dgm:t>
    </dgm:pt>
    <dgm:pt modelId="{735054C5-2720-4F4D-9473-82D0B4384ABE}" type="parTrans" cxnId="{F0379673-9F85-4084-A295-BBAA72D3F628}">
      <dgm:prSet/>
      <dgm:spPr/>
      <dgm:t>
        <a:bodyPr/>
        <a:lstStyle/>
        <a:p>
          <a:endParaRPr lang="en-PH"/>
        </a:p>
      </dgm:t>
    </dgm:pt>
    <dgm:pt modelId="{D284922E-26F6-49D5-954F-5A1F7674A804}" type="sibTrans" cxnId="{F0379673-9F85-4084-A295-BBAA72D3F628}">
      <dgm:prSet/>
      <dgm:spPr/>
      <dgm:t>
        <a:bodyPr/>
        <a:lstStyle/>
        <a:p>
          <a:endParaRPr lang="en-PH"/>
        </a:p>
      </dgm:t>
    </dgm:pt>
    <dgm:pt modelId="{537CBA2B-72EF-47E1-87BB-13447B3DE215}">
      <dgm:prSet phldrT="[Text]"/>
      <dgm:spPr/>
      <dgm:t>
        <a:bodyPr/>
        <a:lstStyle/>
        <a:p>
          <a:r>
            <a:rPr lang="en-PH" dirty="0" smtClean="0"/>
            <a:t> </a:t>
          </a:r>
          <a:endParaRPr lang="en-PH" dirty="0"/>
        </a:p>
      </dgm:t>
    </dgm:pt>
    <dgm:pt modelId="{731BFA00-9235-4B88-ABFC-FEECD9F1914F}" type="parTrans" cxnId="{69EB2414-56B9-485A-A280-C2AD5CBC41C4}">
      <dgm:prSet/>
      <dgm:spPr/>
      <dgm:t>
        <a:bodyPr/>
        <a:lstStyle/>
        <a:p>
          <a:endParaRPr lang="en-PH"/>
        </a:p>
      </dgm:t>
    </dgm:pt>
    <dgm:pt modelId="{0D5D9264-AFA5-4B88-A177-E7C3A3AE40FF}" type="sibTrans" cxnId="{69EB2414-56B9-485A-A280-C2AD5CBC41C4}">
      <dgm:prSet/>
      <dgm:spPr/>
      <dgm:t>
        <a:bodyPr/>
        <a:lstStyle/>
        <a:p>
          <a:endParaRPr lang="en-PH"/>
        </a:p>
      </dgm:t>
    </dgm:pt>
    <dgm:pt modelId="{42A5270C-18F5-485B-9DBB-9C86018DD9BF}">
      <dgm:prSet phldrT="[Text]"/>
      <dgm:spPr/>
      <dgm:t>
        <a:bodyPr/>
        <a:lstStyle/>
        <a:p>
          <a:r>
            <a:rPr lang="en-PH" dirty="0" err="1" smtClean="0"/>
            <a:t>Miglioramenti</a:t>
          </a:r>
          <a:r>
            <a:rPr lang="en-PH" dirty="0" smtClean="0"/>
            <a:t> </a:t>
          </a:r>
          <a:r>
            <a:rPr lang="en-PH" dirty="0" err="1" smtClean="0"/>
            <a:t>nell’ambito</a:t>
          </a:r>
          <a:r>
            <a:rPr lang="en-PH" dirty="0" smtClean="0"/>
            <a:t> </a:t>
          </a:r>
          <a:r>
            <a:rPr lang="en-PH" dirty="0" err="1" smtClean="0"/>
            <a:t>cassa</a:t>
          </a:r>
          <a:r>
            <a:rPr lang="en-PH" dirty="0" smtClean="0"/>
            <a:t> </a:t>
          </a:r>
          <a:r>
            <a:rPr lang="en-PH" dirty="0" err="1" smtClean="0"/>
            <a:t>malati</a:t>
          </a:r>
          <a:r>
            <a:rPr lang="en-PH" dirty="0" smtClean="0"/>
            <a:t>/</a:t>
          </a:r>
          <a:r>
            <a:rPr lang="en-PH" dirty="0" err="1" smtClean="0"/>
            <a:t>assicurazioni</a:t>
          </a:r>
          <a:r>
            <a:rPr lang="en-PH" dirty="0" smtClean="0"/>
            <a:t> </a:t>
          </a:r>
          <a:r>
            <a:rPr lang="en-PH" dirty="0" err="1" smtClean="0"/>
            <a:t>malattia</a:t>
          </a:r>
          <a:r>
            <a:rPr lang="en-PH" dirty="0" smtClean="0"/>
            <a:t> </a:t>
          </a:r>
          <a:endParaRPr lang="en-PH" dirty="0"/>
        </a:p>
      </dgm:t>
    </dgm:pt>
    <dgm:pt modelId="{688AA3B5-F046-44AD-AFC6-43E0518CD9E4}" type="parTrans" cxnId="{FA880C37-FC9A-4DF8-AA92-A5414C098358}">
      <dgm:prSet/>
      <dgm:spPr/>
      <dgm:t>
        <a:bodyPr/>
        <a:lstStyle/>
        <a:p>
          <a:endParaRPr lang="en-PH"/>
        </a:p>
      </dgm:t>
    </dgm:pt>
    <dgm:pt modelId="{921AAE65-6FA3-43BA-90B2-359668E8121C}" type="sibTrans" cxnId="{FA880C37-FC9A-4DF8-AA92-A5414C098358}">
      <dgm:prSet/>
      <dgm:spPr/>
      <dgm:t>
        <a:bodyPr/>
        <a:lstStyle/>
        <a:p>
          <a:endParaRPr lang="en-PH"/>
        </a:p>
      </dgm:t>
    </dgm:pt>
    <dgm:pt modelId="{4D01B98F-192D-4D00-82EF-E1EB1E40AE44}">
      <dgm:prSet phldrT="[Text]"/>
      <dgm:spPr/>
      <dgm:t>
        <a:bodyPr/>
        <a:lstStyle/>
        <a:p>
          <a:r>
            <a:rPr lang="en-US" dirty="0" smtClean="0"/>
            <a:t>I </a:t>
          </a:r>
          <a:r>
            <a:rPr lang="en-US" dirty="0" err="1" smtClean="0"/>
            <a:t>farmaci</a:t>
          </a:r>
          <a:r>
            <a:rPr lang="en-US" dirty="0" smtClean="0"/>
            <a:t> di </a:t>
          </a:r>
          <a:r>
            <a:rPr lang="en-US" dirty="0" err="1" smtClean="0"/>
            <a:t>produzione</a:t>
          </a:r>
          <a:r>
            <a:rPr lang="en-US" dirty="0" smtClean="0"/>
            <a:t> </a:t>
          </a:r>
          <a:r>
            <a:rPr lang="en-US" dirty="0" err="1" smtClean="0"/>
            <a:t>estera</a:t>
          </a:r>
          <a:r>
            <a:rPr lang="en-US" dirty="0" smtClean="0"/>
            <a:t> </a:t>
          </a:r>
          <a:r>
            <a:rPr lang="en-US" dirty="0" err="1" smtClean="0"/>
            <a:t>sono</a:t>
          </a:r>
          <a:r>
            <a:rPr lang="en-US" dirty="0" smtClean="0"/>
            <a:t> quasi </a:t>
          </a:r>
          <a:r>
            <a:rPr lang="en-US" dirty="0" err="1" smtClean="0"/>
            <a:t>sempre</a:t>
          </a:r>
          <a:r>
            <a:rPr lang="en-US" dirty="0" smtClean="0"/>
            <a:t> </a:t>
          </a:r>
          <a:r>
            <a:rPr lang="en-US" dirty="0" err="1" smtClean="0"/>
            <a:t>subappaltati</a:t>
          </a:r>
          <a:r>
            <a:rPr lang="en-US" dirty="0" smtClean="0"/>
            <a:t> ad </a:t>
          </a:r>
          <a:r>
            <a:rPr lang="en-US" dirty="0" err="1" smtClean="0"/>
            <a:t>uno</a:t>
          </a:r>
          <a:r>
            <a:rPr lang="en-US" dirty="0" smtClean="0"/>
            <a:t> </a:t>
          </a:r>
          <a:r>
            <a:rPr lang="en-US" dirty="0" err="1" smtClean="0"/>
            <a:t>dei</a:t>
          </a:r>
          <a:r>
            <a:rPr lang="en-US" dirty="0" smtClean="0"/>
            <a:t> </a:t>
          </a:r>
          <a:r>
            <a:rPr lang="en-US" dirty="0" err="1" smtClean="0"/>
            <a:t>produttori</a:t>
          </a:r>
          <a:r>
            <a:rPr lang="en-US" dirty="0" smtClean="0"/>
            <a:t> </a:t>
          </a:r>
          <a:r>
            <a:rPr lang="en-US" dirty="0" err="1" smtClean="0"/>
            <a:t>locali</a:t>
          </a:r>
          <a:r>
            <a:rPr lang="en-US" dirty="0" smtClean="0"/>
            <a:t>: </a:t>
          </a:r>
          <a:r>
            <a:rPr lang="en-US" dirty="0" err="1" smtClean="0"/>
            <a:t>InterPhil</a:t>
          </a:r>
          <a:r>
            <a:rPr lang="en-US" dirty="0" smtClean="0"/>
            <a:t> Laboratories</a:t>
          </a:r>
          <a:endParaRPr lang="en-PH" dirty="0"/>
        </a:p>
      </dgm:t>
    </dgm:pt>
    <dgm:pt modelId="{4B9F56CB-95D1-4A7D-950F-CF2678FD3DDA}" type="parTrans" cxnId="{0E8D209C-0946-40A5-BAAB-7F67399F4FB8}">
      <dgm:prSet/>
      <dgm:spPr/>
      <dgm:t>
        <a:bodyPr/>
        <a:lstStyle/>
        <a:p>
          <a:endParaRPr lang="en-PH"/>
        </a:p>
      </dgm:t>
    </dgm:pt>
    <dgm:pt modelId="{E35CC1A5-E6A1-4621-A888-73B8C412290C}" type="sibTrans" cxnId="{0E8D209C-0946-40A5-BAAB-7F67399F4FB8}">
      <dgm:prSet/>
      <dgm:spPr/>
      <dgm:t>
        <a:bodyPr/>
        <a:lstStyle/>
        <a:p>
          <a:endParaRPr lang="en-PH"/>
        </a:p>
      </dgm:t>
    </dgm:pt>
    <dgm:pt modelId="{3D5C2273-0F8C-4D92-B9A4-85199F9E5B99}">
      <dgm:prSet phldrT="[Text]"/>
      <dgm:spPr/>
      <dgm:t>
        <a:bodyPr/>
        <a:lstStyle/>
        <a:p>
          <a:r>
            <a:rPr lang="it-IT" dirty="0" smtClean="0"/>
            <a:t>Stime recenti indicano che il mercato farmaceutico sarà più che raddoppiato entro il 2020</a:t>
          </a:r>
          <a:endParaRPr lang="en-PH" dirty="0"/>
        </a:p>
      </dgm:t>
    </dgm:pt>
    <dgm:pt modelId="{18184081-BEAF-4A54-A79F-1A98334BDF4E}" type="parTrans" cxnId="{8FE5C2FD-8554-4230-942A-47B2EBFBC306}">
      <dgm:prSet/>
      <dgm:spPr/>
      <dgm:t>
        <a:bodyPr/>
        <a:lstStyle/>
        <a:p>
          <a:endParaRPr lang="en-PH"/>
        </a:p>
      </dgm:t>
    </dgm:pt>
    <dgm:pt modelId="{2E41CDB3-C3AC-4312-8C5C-5FA9E6761899}" type="sibTrans" cxnId="{8FE5C2FD-8554-4230-942A-47B2EBFBC306}">
      <dgm:prSet/>
      <dgm:spPr/>
      <dgm:t>
        <a:bodyPr/>
        <a:lstStyle/>
        <a:p>
          <a:endParaRPr lang="en-PH"/>
        </a:p>
      </dgm:t>
    </dgm:pt>
    <dgm:pt modelId="{43D6A565-0D04-4E4D-BADD-68BC77C2B0A2}">
      <dgm:prSet phldrT="[Text]"/>
      <dgm:spPr/>
      <dgm:t>
        <a:bodyPr/>
        <a:lstStyle/>
        <a:p>
          <a:endParaRPr lang="en-PH" dirty="0"/>
        </a:p>
      </dgm:t>
    </dgm:pt>
    <dgm:pt modelId="{9ED16881-139D-4D19-BCB8-B64683DFBDA8}" type="parTrans" cxnId="{662287E6-7179-41D4-A2B6-13E0B84742B5}">
      <dgm:prSet/>
      <dgm:spPr/>
      <dgm:t>
        <a:bodyPr/>
        <a:lstStyle/>
        <a:p>
          <a:endParaRPr lang="en-PH"/>
        </a:p>
      </dgm:t>
    </dgm:pt>
    <dgm:pt modelId="{EFD2A892-057D-46DB-A2EF-FC28948FE94D}" type="sibTrans" cxnId="{662287E6-7179-41D4-A2B6-13E0B84742B5}">
      <dgm:prSet/>
      <dgm:spPr/>
      <dgm:t>
        <a:bodyPr/>
        <a:lstStyle/>
        <a:p>
          <a:endParaRPr lang="en-PH"/>
        </a:p>
      </dgm:t>
    </dgm:pt>
    <dgm:pt modelId="{17E701CA-BA2F-474A-9E3B-2DD030E47F7E}">
      <dgm:prSet/>
      <dgm:spPr/>
      <dgm:t>
        <a:bodyPr/>
        <a:lstStyle/>
        <a:p>
          <a:r>
            <a:rPr lang="it-IT" dirty="0" smtClean="0"/>
            <a:t>Il governo ha aumentato la spesa pubblica per la sanità e sta introducendo nei prossimi anni «PhilHealth» il sistema sanitario pubblico per tutti i filippini</a:t>
          </a:r>
          <a:endParaRPr lang="en-PH" dirty="0"/>
        </a:p>
      </dgm:t>
    </dgm:pt>
    <dgm:pt modelId="{1BBF5FF9-0CA9-47BA-B583-E3B78E6B149C}" type="parTrans" cxnId="{33046082-C595-498E-B339-53C56CE51829}">
      <dgm:prSet/>
      <dgm:spPr/>
      <dgm:t>
        <a:bodyPr/>
        <a:lstStyle/>
        <a:p>
          <a:endParaRPr lang="en-PH"/>
        </a:p>
      </dgm:t>
    </dgm:pt>
    <dgm:pt modelId="{8152DAB1-4A50-4373-8994-22BA6F7E785D}" type="sibTrans" cxnId="{33046082-C595-498E-B339-53C56CE51829}">
      <dgm:prSet/>
      <dgm:spPr/>
      <dgm:t>
        <a:bodyPr/>
        <a:lstStyle/>
        <a:p>
          <a:endParaRPr lang="en-PH"/>
        </a:p>
      </dgm:t>
    </dgm:pt>
    <dgm:pt modelId="{BEEB0195-410C-4502-A70A-2D5678FDA3CE}">
      <dgm:prSet phldrT="[Text]"/>
      <dgm:spPr/>
      <dgm:t>
        <a:bodyPr/>
        <a:lstStyle/>
        <a:p>
          <a:endParaRPr lang="en-PH" dirty="0"/>
        </a:p>
      </dgm:t>
    </dgm:pt>
    <dgm:pt modelId="{11166CFF-82F7-418E-894F-6847827AF7B0}" type="sibTrans" cxnId="{D30B317B-9EE6-4232-B71E-7546C55FA569}">
      <dgm:prSet/>
      <dgm:spPr/>
      <dgm:t>
        <a:bodyPr/>
        <a:lstStyle/>
        <a:p>
          <a:endParaRPr lang="en-PH"/>
        </a:p>
      </dgm:t>
    </dgm:pt>
    <dgm:pt modelId="{DCF74767-D044-436D-8DCE-24AAB2440C01}" type="parTrans" cxnId="{D30B317B-9EE6-4232-B71E-7546C55FA569}">
      <dgm:prSet/>
      <dgm:spPr/>
      <dgm:t>
        <a:bodyPr/>
        <a:lstStyle/>
        <a:p>
          <a:endParaRPr lang="en-PH"/>
        </a:p>
      </dgm:t>
    </dgm:pt>
    <dgm:pt modelId="{68EDDDD4-D617-4E70-9F39-48DAC19C8272}" type="pres">
      <dgm:prSet presAssocID="{2EC7776C-CAA0-4835-A6FE-6D207D159C17}" presName="linearFlow" presStyleCnt="0">
        <dgm:presLayoutVars>
          <dgm:dir/>
          <dgm:animLvl val="lvl"/>
          <dgm:resizeHandles val="exact"/>
        </dgm:presLayoutVars>
      </dgm:prSet>
      <dgm:spPr/>
      <dgm:t>
        <a:bodyPr/>
        <a:lstStyle/>
        <a:p>
          <a:endParaRPr lang="en-PH"/>
        </a:p>
      </dgm:t>
    </dgm:pt>
    <dgm:pt modelId="{18F75A81-E48D-4901-9A46-CBF11A15D364}" type="pres">
      <dgm:prSet presAssocID="{7F30E7B4-4929-4D8B-BAFD-45EFDA5EC976}" presName="composite" presStyleCnt="0"/>
      <dgm:spPr/>
      <dgm:t>
        <a:bodyPr/>
        <a:lstStyle/>
        <a:p>
          <a:endParaRPr lang="en-PH"/>
        </a:p>
      </dgm:t>
    </dgm:pt>
    <dgm:pt modelId="{CD2E5043-7253-4CC0-9267-BEE572E43F32}" type="pres">
      <dgm:prSet presAssocID="{7F30E7B4-4929-4D8B-BAFD-45EFDA5EC976}" presName="parentText" presStyleLbl="alignNode1" presStyleIdx="0" presStyleCnt="4">
        <dgm:presLayoutVars>
          <dgm:chMax val="1"/>
          <dgm:bulletEnabled val="1"/>
        </dgm:presLayoutVars>
      </dgm:prSet>
      <dgm:spPr/>
      <dgm:t>
        <a:bodyPr/>
        <a:lstStyle/>
        <a:p>
          <a:endParaRPr lang="en-PH"/>
        </a:p>
      </dgm:t>
    </dgm:pt>
    <dgm:pt modelId="{37A13ED0-428F-4C00-BE31-DB0CE3494D3E}" type="pres">
      <dgm:prSet presAssocID="{7F30E7B4-4929-4D8B-BAFD-45EFDA5EC976}" presName="descendantText" presStyleLbl="alignAcc1" presStyleIdx="0" presStyleCnt="4">
        <dgm:presLayoutVars>
          <dgm:bulletEnabled val="1"/>
        </dgm:presLayoutVars>
      </dgm:prSet>
      <dgm:spPr/>
      <dgm:t>
        <a:bodyPr/>
        <a:lstStyle/>
        <a:p>
          <a:endParaRPr lang="en-PH"/>
        </a:p>
      </dgm:t>
    </dgm:pt>
    <dgm:pt modelId="{58D6FB9B-6441-425D-8C7C-336F7B4C20CA}" type="pres">
      <dgm:prSet presAssocID="{D284922E-26F6-49D5-954F-5A1F7674A804}" presName="sp" presStyleCnt="0"/>
      <dgm:spPr/>
      <dgm:t>
        <a:bodyPr/>
        <a:lstStyle/>
        <a:p>
          <a:endParaRPr lang="en-PH"/>
        </a:p>
      </dgm:t>
    </dgm:pt>
    <dgm:pt modelId="{7B853422-032B-42AB-8446-C68BB7C04F2A}" type="pres">
      <dgm:prSet presAssocID="{BEEB0195-410C-4502-A70A-2D5678FDA3CE}" presName="composite" presStyleCnt="0"/>
      <dgm:spPr/>
    </dgm:pt>
    <dgm:pt modelId="{A97FF815-B9FA-49BE-A7D0-B6814EF16C21}" type="pres">
      <dgm:prSet presAssocID="{BEEB0195-410C-4502-A70A-2D5678FDA3CE}" presName="parentText" presStyleLbl="alignNode1" presStyleIdx="1" presStyleCnt="4">
        <dgm:presLayoutVars>
          <dgm:chMax val="1"/>
          <dgm:bulletEnabled val="1"/>
        </dgm:presLayoutVars>
      </dgm:prSet>
      <dgm:spPr/>
      <dgm:t>
        <a:bodyPr/>
        <a:lstStyle/>
        <a:p>
          <a:endParaRPr lang="en-PH"/>
        </a:p>
      </dgm:t>
    </dgm:pt>
    <dgm:pt modelId="{C1A2F75A-9658-4539-A935-4A14BA0A598C}" type="pres">
      <dgm:prSet presAssocID="{BEEB0195-410C-4502-A70A-2D5678FDA3CE}" presName="descendantText" presStyleLbl="alignAcc1" presStyleIdx="1" presStyleCnt="4">
        <dgm:presLayoutVars>
          <dgm:bulletEnabled val="1"/>
        </dgm:presLayoutVars>
      </dgm:prSet>
      <dgm:spPr/>
      <dgm:t>
        <a:bodyPr/>
        <a:lstStyle/>
        <a:p>
          <a:endParaRPr lang="en-PH"/>
        </a:p>
      </dgm:t>
    </dgm:pt>
    <dgm:pt modelId="{C2E85CA0-82B5-4957-9734-363DB90330FA}" type="pres">
      <dgm:prSet presAssocID="{11166CFF-82F7-418E-894F-6847827AF7B0}" presName="sp" presStyleCnt="0"/>
      <dgm:spPr/>
    </dgm:pt>
    <dgm:pt modelId="{5FA93853-C91E-4C89-9BA2-784EE086EEB1}" type="pres">
      <dgm:prSet presAssocID="{537CBA2B-72EF-47E1-87BB-13447B3DE215}" presName="composite" presStyleCnt="0"/>
      <dgm:spPr/>
      <dgm:t>
        <a:bodyPr/>
        <a:lstStyle/>
        <a:p>
          <a:endParaRPr lang="en-PH"/>
        </a:p>
      </dgm:t>
    </dgm:pt>
    <dgm:pt modelId="{99A24718-105F-436B-BB80-AFECB06CDA35}" type="pres">
      <dgm:prSet presAssocID="{537CBA2B-72EF-47E1-87BB-13447B3DE215}" presName="parentText" presStyleLbl="alignNode1" presStyleIdx="2" presStyleCnt="4">
        <dgm:presLayoutVars>
          <dgm:chMax val="1"/>
          <dgm:bulletEnabled val="1"/>
        </dgm:presLayoutVars>
      </dgm:prSet>
      <dgm:spPr/>
      <dgm:t>
        <a:bodyPr/>
        <a:lstStyle/>
        <a:p>
          <a:endParaRPr lang="en-PH"/>
        </a:p>
      </dgm:t>
    </dgm:pt>
    <dgm:pt modelId="{74F3DF20-D93D-4DE9-B0A7-478359B32BEB}" type="pres">
      <dgm:prSet presAssocID="{537CBA2B-72EF-47E1-87BB-13447B3DE215}" presName="descendantText" presStyleLbl="alignAcc1" presStyleIdx="2" presStyleCnt="4">
        <dgm:presLayoutVars>
          <dgm:bulletEnabled val="1"/>
        </dgm:presLayoutVars>
      </dgm:prSet>
      <dgm:spPr/>
      <dgm:t>
        <a:bodyPr/>
        <a:lstStyle/>
        <a:p>
          <a:endParaRPr lang="en-PH"/>
        </a:p>
      </dgm:t>
    </dgm:pt>
    <dgm:pt modelId="{85B95FBE-9244-4C7D-87B0-9383A2CC636C}" type="pres">
      <dgm:prSet presAssocID="{0D5D9264-AFA5-4B88-A177-E7C3A3AE40FF}" presName="sp" presStyleCnt="0"/>
      <dgm:spPr/>
    </dgm:pt>
    <dgm:pt modelId="{E6C3C1AC-C284-4358-807C-EABDF0FB8050}" type="pres">
      <dgm:prSet presAssocID="{43D6A565-0D04-4E4D-BADD-68BC77C2B0A2}" presName="composite" presStyleCnt="0"/>
      <dgm:spPr/>
    </dgm:pt>
    <dgm:pt modelId="{CC3F2BAB-5EB8-401C-97E4-E0013CDCC003}" type="pres">
      <dgm:prSet presAssocID="{43D6A565-0D04-4E4D-BADD-68BC77C2B0A2}" presName="parentText" presStyleLbl="alignNode1" presStyleIdx="3" presStyleCnt="4">
        <dgm:presLayoutVars>
          <dgm:chMax val="1"/>
          <dgm:bulletEnabled val="1"/>
        </dgm:presLayoutVars>
      </dgm:prSet>
      <dgm:spPr/>
      <dgm:t>
        <a:bodyPr/>
        <a:lstStyle/>
        <a:p>
          <a:endParaRPr lang="en-PH"/>
        </a:p>
      </dgm:t>
    </dgm:pt>
    <dgm:pt modelId="{7DC2872C-02C9-4EA1-8D0A-080094E5C8DA}" type="pres">
      <dgm:prSet presAssocID="{43D6A565-0D04-4E4D-BADD-68BC77C2B0A2}" presName="descendantText" presStyleLbl="alignAcc1" presStyleIdx="3" presStyleCnt="4">
        <dgm:presLayoutVars>
          <dgm:bulletEnabled val="1"/>
        </dgm:presLayoutVars>
      </dgm:prSet>
      <dgm:spPr/>
      <dgm:t>
        <a:bodyPr/>
        <a:lstStyle/>
        <a:p>
          <a:endParaRPr lang="en-PH"/>
        </a:p>
      </dgm:t>
    </dgm:pt>
  </dgm:ptLst>
  <dgm:cxnLst>
    <dgm:cxn modelId="{59E1F4D7-4C1C-4AAE-885C-F798669E6663}" type="presOf" srcId="{4D01B98F-192D-4D00-82EF-E1EB1E40AE44}" destId="{37A13ED0-428F-4C00-BE31-DB0CE3494D3E}" srcOrd="0" destOrd="0" presId="urn:microsoft.com/office/officeart/2005/8/layout/chevron2"/>
    <dgm:cxn modelId="{4C2AA429-AB34-4614-A3DA-1230130D4973}" type="presOf" srcId="{17E701CA-BA2F-474A-9E3B-2DD030E47F7E}" destId="{C1A2F75A-9658-4539-A935-4A14BA0A598C}" srcOrd="0" destOrd="0" presId="urn:microsoft.com/office/officeart/2005/8/layout/chevron2"/>
    <dgm:cxn modelId="{69EB2414-56B9-485A-A280-C2AD5CBC41C4}" srcId="{2EC7776C-CAA0-4835-A6FE-6D207D159C17}" destId="{537CBA2B-72EF-47E1-87BB-13447B3DE215}" srcOrd="2" destOrd="0" parTransId="{731BFA00-9235-4B88-ABFC-FEECD9F1914F}" sibTransId="{0D5D9264-AFA5-4B88-A177-E7C3A3AE40FF}"/>
    <dgm:cxn modelId="{F0379673-9F85-4084-A295-BBAA72D3F628}" srcId="{2EC7776C-CAA0-4835-A6FE-6D207D159C17}" destId="{7F30E7B4-4929-4D8B-BAFD-45EFDA5EC976}" srcOrd="0" destOrd="0" parTransId="{735054C5-2720-4F4D-9473-82D0B4384ABE}" sibTransId="{D284922E-26F6-49D5-954F-5A1F7674A804}"/>
    <dgm:cxn modelId="{662287E6-7179-41D4-A2B6-13E0B84742B5}" srcId="{2EC7776C-CAA0-4835-A6FE-6D207D159C17}" destId="{43D6A565-0D04-4E4D-BADD-68BC77C2B0A2}" srcOrd="3" destOrd="0" parTransId="{9ED16881-139D-4D19-BCB8-B64683DFBDA8}" sibTransId="{EFD2A892-057D-46DB-A2EF-FC28948FE94D}"/>
    <dgm:cxn modelId="{3A41AC57-1067-460A-8317-E43B88401B56}" type="presOf" srcId="{7F30E7B4-4929-4D8B-BAFD-45EFDA5EC976}" destId="{CD2E5043-7253-4CC0-9267-BEE572E43F32}" srcOrd="0" destOrd="0" presId="urn:microsoft.com/office/officeart/2005/8/layout/chevron2"/>
    <dgm:cxn modelId="{D30B317B-9EE6-4232-B71E-7546C55FA569}" srcId="{2EC7776C-CAA0-4835-A6FE-6D207D159C17}" destId="{BEEB0195-410C-4502-A70A-2D5678FDA3CE}" srcOrd="1" destOrd="0" parTransId="{DCF74767-D044-436D-8DCE-24AAB2440C01}" sibTransId="{11166CFF-82F7-418E-894F-6847827AF7B0}"/>
    <dgm:cxn modelId="{33046082-C595-498E-B339-53C56CE51829}" srcId="{BEEB0195-410C-4502-A70A-2D5678FDA3CE}" destId="{17E701CA-BA2F-474A-9E3B-2DD030E47F7E}" srcOrd="0" destOrd="0" parTransId="{1BBF5FF9-0CA9-47BA-B583-E3B78E6B149C}" sibTransId="{8152DAB1-4A50-4373-8994-22BA6F7E785D}"/>
    <dgm:cxn modelId="{6B203782-D95B-4972-A2E7-D2575F60FE20}" type="presOf" srcId="{42A5270C-18F5-485B-9DBB-9C86018DD9BF}" destId="{74F3DF20-D93D-4DE9-B0A7-478359B32BEB}" srcOrd="0" destOrd="0" presId="urn:microsoft.com/office/officeart/2005/8/layout/chevron2"/>
    <dgm:cxn modelId="{8FE5C2FD-8554-4230-942A-47B2EBFBC306}" srcId="{43D6A565-0D04-4E4D-BADD-68BC77C2B0A2}" destId="{3D5C2273-0F8C-4D92-B9A4-85199F9E5B99}" srcOrd="0" destOrd="0" parTransId="{18184081-BEAF-4A54-A79F-1A98334BDF4E}" sibTransId="{2E41CDB3-C3AC-4312-8C5C-5FA9E6761899}"/>
    <dgm:cxn modelId="{5884C802-07D5-4627-B4EC-15A5D03C7103}" type="presOf" srcId="{BEEB0195-410C-4502-A70A-2D5678FDA3CE}" destId="{A97FF815-B9FA-49BE-A7D0-B6814EF16C21}" srcOrd="0" destOrd="0" presId="urn:microsoft.com/office/officeart/2005/8/layout/chevron2"/>
    <dgm:cxn modelId="{0E8D209C-0946-40A5-BAAB-7F67399F4FB8}" srcId="{7F30E7B4-4929-4D8B-BAFD-45EFDA5EC976}" destId="{4D01B98F-192D-4D00-82EF-E1EB1E40AE44}" srcOrd="0" destOrd="0" parTransId="{4B9F56CB-95D1-4A7D-950F-CF2678FD3DDA}" sibTransId="{E35CC1A5-E6A1-4621-A888-73B8C412290C}"/>
    <dgm:cxn modelId="{709D4202-79E4-4AB8-8B04-C50A48D28CCC}" type="presOf" srcId="{537CBA2B-72EF-47E1-87BB-13447B3DE215}" destId="{99A24718-105F-436B-BB80-AFECB06CDA35}" srcOrd="0" destOrd="0" presId="urn:microsoft.com/office/officeart/2005/8/layout/chevron2"/>
    <dgm:cxn modelId="{98ED2348-1814-4EE6-83F4-807E3E384F6E}" type="presOf" srcId="{2EC7776C-CAA0-4835-A6FE-6D207D159C17}" destId="{68EDDDD4-D617-4E70-9F39-48DAC19C8272}" srcOrd="0" destOrd="0" presId="urn:microsoft.com/office/officeart/2005/8/layout/chevron2"/>
    <dgm:cxn modelId="{FA880C37-FC9A-4DF8-AA92-A5414C098358}" srcId="{537CBA2B-72EF-47E1-87BB-13447B3DE215}" destId="{42A5270C-18F5-485B-9DBB-9C86018DD9BF}" srcOrd="0" destOrd="0" parTransId="{688AA3B5-F046-44AD-AFC6-43E0518CD9E4}" sibTransId="{921AAE65-6FA3-43BA-90B2-359668E8121C}"/>
    <dgm:cxn modelId="{1CD57370-66BE-4D0E-8D9A-0637B4066DC6}" type="presOf" srcId="{3D5C2273-0F8C-4D92-B9A4-85199F9E5B99}" destId="{7DC2872C-02C9-4EA1-8D0A-080094E5C8DA}" srcOrd="0" destOrd="0" presId="urn:microsoft.com/office/officeart/2005/8/layout/chevron2"/>
    <dgm:cxn modelId="{C285AFD0-7A50-4E48-BD8F-D2A941AE5CAB}" type="presOf" srcId="{43D6A565-0D04-4E4D-BADD-68BC77C2B0A2}" destId="{CC3F2BAB-5EB8-401C-97E4-E0013CDCC003}" srcOrd="0" destOrd="0" presId="urn:microsoft.com/office/officeart/2005/8/layout/chevron2"/>
    <dgm:cxn modelId="{5C4A791C-C52F-4241-996D-3275E5123A15}" type="presParOf" srcId="{68EDDDD4-D617-4E70-9F39-48DAC19C8272}" destId="{18F75A81-E48D-4901-9A46-CBF11A15D364}" srcOrd="0" destOrd="0" presId="urn:microsoft.com/office/officeart/2005/8/layout/chevron2"/>
    <dgm:cxn modelId="{01D836F3-9F90-46BB-86AE-E2C433F66978}" type="presParOf" srcId="{18F75A81-E48D-4901-9A46-CBF11A15D364}" destId="{CD2E5043-7253-4CC0-9267-BEE572E43F32}" srcOrd="0" destOrd="0" presId="urn:microsoft.com/office/officeart/2005/8/layout/chevron2"/>
    <dgm:cxn modelId="{5AFDB097-4D33-4984-81ED-5DB75C3E351C}" type="presParOf" srcId="{18F75A81-E48D-4901-9A46-CBF11A15D364}" destId="{37A13ED0-428F-4C00-BE31-DB0CE3494D3E}" srcOrd="1" destOrd="0" presId="urn:microsoft.com/office/officeart/2005/8/layout/chevron2"/>
    <dgm:cxn modelId="{4940B69C-40EA-4839-A596-F99C01E155E2}" type="presParOf" srcId="{68EDDDD4-D617-4E70-9F39-48DAC19C8272}" destId="{58D6FB9B-6441-425D-8C7C-336F7B4C20CA}" srcOrd="1" destOrd="0" presId="urn:microsoft.com/office/officeart/2005/8/layout/chevron2"/>
    <dgm:cxn modelId="{C474B2BF-4F9E-4745-8562-470E0CCD6780}" type="presParOf" srcId="{68EDDDD4-D617-4E70-9F39-48DAC19C8272}" destId="{7B853422-032B-42AB-8446-C68BB7C04F2A}" srcOrd="2" destOrd="0" presId="urn:microsoft.com/office/officeart/2005/8/layout/chevron2"/>
    <dgm:cxn modelId="{B4529E89-6652-49D5-A33D-6541820EAA26}" type="presParOf" srcId="{7B853422-032B-42AB-8446-C68BB7C04F2A}" destId="{A97FF815-B9FA-49BE-A7D0-B6814EF16C21}" srcOrd="0" destOrd="0" presId="urn:microsoft.com/office/officeart/2005/8/layout/chevron2"/>
    <dgm:cxn modelId="{63FB5339-C7F1-450B-BA58-C57199936131}" type="presParOf" srcId="{7B853422-032B-42AB-8446-C68BB7C04F2A}" destId="{C1A2F75A-9658-4539-A935-4A14BA0A598C}" srcOrd="1" destOrd="0" presId="urn:microsoft.com/office/officeart/2005/8/layout/chevron2"/>
    <dgm:cxn modelId="{E0B5C767-F9FB-4678-9C6E-692445663856}" type="presParOf" srcId="{68EDDDD4-D617-4E70-9F39-48DAC19C8272}" destId="{C2E85CA0-82B5-4957-9734-363DB90330FA}" srcOrd="3" destOrd="0" presId="urn:microsoft.com/office/officeart/2005/8/layout/chevron2"/>
    <dgm:cxn modelId="{F27EB1FF-925A-4A7F-A32D-32EB1A064511}" type="presParOf" srcId="{68EDDDD4-D617-4E70-9F39-48DAC19C8272}" destId="{5FA93853-C91E-4C89-9BA2-784EE086EEB1}" srcOrd="4" destOrd="0" presId="urn:microsoft.com/office/officeart/2005/8/layout/chevron2"/>
    <dgm:cxn modelId="{C0453313-030F-4F40-839C-95A8F51F67F4}" type="presParOf" srcId="{5FA93853-C91E-4C89-9BA2-784EE086EEB1}" destId="{99A24718-105F-436B-BB80-AFECB06CDA35}" srcOrd="0" destOrd="0" presId="urn:microsoft.com/office/officeart/2005/8/layout/chevron2"/>
    <dgm:cxn modelId="{397E86F2-2DEA-4263-B5B5-E7809445710D}" type="presParOf" srcId="{5FA93853-C91E-4C89-9BA2-784EE086EEB1}" destId="{74F3DF20-D93D-4DE9-B0A7-478359B32BEB}" srcOrd="1" destOrd="0" presId="urn:microsoft.com/office/officeart/2005/8/layout/chevron2"/>
    <dgm:cxn modelId="{8D90D19B-5429-4606-B79D-933D3E3D4758}" type="presParOf" srcId="{68EDDDD4-D617-4E70-9F39-48DAC19C8272}" destId="{85B95FBE-9244-4C7D-87B0-9383A2CC636C}" srcOrd="5" destOrd="0" presId="urn:microsoft.com/office/officeart/2005/8/layout/chevron2"/>
    <dgm:cxn modelId="{AA68943F-D64B-4BCB-A361-DB2929B4F4AA}" type="presParOf" srcId="{68EDDDD4-D617-4E70-9F39-48DAC19C8272}" destId="{E6C3C1AC-C284-4358-807C-EABDF0FB8050}" srcOrd="6" destOrd="0" presId="urn:microsoft.com/office/officeart/2005/8/layout/chevron2"/>
    <dgm:cxn modelId="{1F53BB4F-FB2C-4773-97F1-FABBB4709D7A}" type="presParOf" srcId="{E6C3C1AC-C284-4358-807C-EABDF0FB8050}" destId="{CC3F2BAB-5EB8-401C-97E4-E0013CDCC003}" srcOrd="0" destOrd="0" presId="urn:microsoft.com/office/officeart/2005/8/layout/chevron2"/>
    <dgm:cxn modelId="{45E4D9FE-1D4D-4747-BE66-687067B87F91}" type="presParOf" srcId="{E6C3C1AC-C284-4358-807C-EABDF0FB8050}" destId="{7DC2872C-02C9-4EA1-8D0A-080094E5C8D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F24551D-7397-415E-9C4E-1E58EDFE0421}" type="doc">
      <dgm:prSet loTypeId="urn:microsoft.com/office/officeart/2005/8/layout/pyramid2" loCatId="list" qsTypeId="urn:microsoft.com/office/officeart/2005/8/quickstyle/simple1" qsCatId="simple" csTypeId="urn:microsoft.com/office/officeart/2005/8/colors/accent1_2" csCatId="accent1" phldr="1"/>
      <dgm:spPr/>
    </dgm:pt>
    <dgm:pt modelId="{8943867E-E44F-4B5A-9901-D7F5B5C798E4}">
      <dgm:prSet phldrT="[Text]" custT="1"/>
      <dgm:spPr/>
      <dgm:t>
        <a:bodyPr/>
        <a:lstStyle/>
        <a:p>
          <a:pPr algn="ctr" rtl="0"/>
          <a:r>
            <a:rPr lang="it-IT" sz="2000" b="1" dirty="0" smtClean="0">
              <a:effectLst/>
            </a:rPr>
            <a:t>Il mercato farmaceutico sarà più che raddoppiato entro il 2020, con un fatturato del valore di 6 miliardi di euro</a:t>
          </a:r>
          <a:endParaRPr lang="en-PH" sz="2000" b="1" dirty="0"/>
        </a:p>
      </dgm:t>
    </dgm:pt>
    <dgm:pt modelId="{6698AE73-0457-4B60-9D61-53C6308521D5}" type="parTrans" cxnId="{A50DA5B9-0564-4E83-BCD3-8FC221C65C9E}">
      <dgm:prSet/>
      <dgm:spPr/>
      <dgm:t>
        <a:bodyPr/>
        <a:lstStyle/>
        <a:p>
          <a:endParaRPr lang="en-PH"/>
        </a:p>
      </dgm:t>
    </dgm:pt>
    <dgm:pt modelId="{9A7EE25E-49A5-4721-8A43-43382A03F66B}" type="sibTrans" cxnId="{A50DA5B9-0564-4E83-BCD3-8FC221C65C9E}">
      <dgm:prSet/>
      <dgm:spPr/>
      <dgm:t>
        <a:bodyPr/>
        <a:lstStyle/>
        <a:p>
          <a:endParaRPr lang="en-PH"/>
        </a:p>
      </dgm:t>
    </dgm:pt>
    <dgm:pt modelId="{67D5E55D-07BB-4885-B42F-E0A26F6339D6}">
      <dgm:prSet phldrT="[Text]" custT="1"/>
      <dgm:spPr/>
      <dgm:t>
        <a:bodyPr/>
        <a:lstStyle/>
        <a:p>
          <a:r>
            <a:rPr lang="it-IT" sz="2000" b="1" dirty="0" smtClean="0"/>
            <a:t>La spesa media pro-capite per la sanità è triplicata dall'inizio di questo secolo</a:t>
          </a:r>
          <a:endParaRPr lang="en-PH" sz="2000" b="1" dirty="0"/>
        </a:p>
      </dgm:t>
    </dgm:pt>
    <dgm:pt modelId="{302173BC-FE04-4933-A187-55F4924683A2}" type="parTrans" cxnId="{37003317-0232-4A5B-9728-646567B0DBB1}">
      <dgm:prSet/>
      <dgm:spPr/>
      <dgm:t>
        <a:bodyPr/>
        <a:lstStyle/>
        <a:p>
          <a:endParaRPr lang="en-PH"/>
        </a:p>
      </dgm:t>
    </dgm:pt>
    <dgm:pt modelId="{BBB40E0A-A225-4B7D-AC39-ECB7A07087EF}" type="sibTrans" cxnId="{37003317-0232-4A5B-9728-646567B0DBB1}">
      <dgm:prSet/>
      <dgm:spPr/>
      <dgm:t>
        <a:bodyPr/>
        <a:lstStyle/>
        <a:p>
          <a:endParaRPr lang="en-PH"/>
        </a:p>
      </dgm:t>
    </dgm:pt>
    <dgm:pt modelId="{D37114D5-BC08-41FA-807F-6DAE49DF72F0}">
      <dgm:prSet phldrT="[Text]" custT="1"/>
      <dgm:spPr/>
      <dgm:t>
        <a:bodyPr/>
        <a:lstStyle/>
        <a:p>
          <a:r>
            <a:rPr lang="en-PH" sz="2000" b="1" dirty="0" smtClean="0"/>
            <a:t>È </a:t>
          </a:r>
          <a:r>
            <a:rPr lang="en-PH" sz="2000" b="1" dirty="0" err="1" smtClean="0"/>
            <a:t>stato</a:t>
          </a:r>
          <a:r>
            <a:rPr lang="en-PH" sz="2000" b="1" dirty="0" smtClean="0"/>
            <a:t> </a:t>
          </a:r>
          <a:r>
            <a:rPr lang="en-PH" sz="2000" b="1" dirty="0" err="1" smtClean="0"/>
            <a:t>firmato</a:t>
          </a:r>
          <a:r>
            <a:rPr lang="en-PH" sz="2000" b="1" dirty="0" smtClean="0"/>
            <a:t> </a:t>
          </a:r>
          <a:r>
            <a:rPr lang="en-PH" sz="2000" b="1" dirty="0" err="1" smtClean="0"/>
            <a:t>il</a:t>
          </a:r>
          <a:r>
            <a:rPr lang="en-PH" sz="2000" b="1" dirty="0" smtClean="0"/>
            <a:t> </a:t>
          </a:r>
          <a:r>
            <a:rPr lang="en-US" sz="2000" b="1" dirty="0" smtClean="0"/>
            <a:t>National Health Insurance Act </a:t>
          </a:r>
          <a:r>
            <a:rPr lang="en-PH" sz="2000" b="1" dirty="0" smtClean="0"/>
            <a:t>primo </a:t>
          </a:r>
          <a:r>
            <a:rPr lang="en-PH" sz="2000" b="1" dirty="0" err="1" smtClean="0"/>
            <a:t>passo</a:t>
          </a:r>
          <a:r>
            <a:rPr lang="en-PH" sz="2000" b="1" dirty="0" smtClean="0"/>
            <a:t> verso </a:t>
          </a:r>
          <a:r>
            <a:rPr lang="en-PH" sz="2000" b="1" dirty="0" err="1" smtClean="0"/>
            <a:t>l’introduzione</a:t>
          </a:r>
          <a:r>
            <a:rPr lang="en-PH" sz="2000" b="1" dirty="0" smtClean="0"/>
            <a:t> del </a:t>
          </a:r>
          <a:r>
            <a:rPr lang="en-US" sz="2000" b="1" dirty="0" err="1" smtClean="0"/>
            <a:t>sistema</a:t>
          </a:r>
          <a:r>
            <a:rPr lang="en-US" sz="2000" b="1" dirty="0" smtClean="0"/>
            <a:t> </a:t>
          </a:r>
          <a:r>
            <a:rPr lang="en-US" sz="2000" b="1" dirty="0" err="1" smtClean="0"/>
            <a:t>sanitario</a:t>
          </a:r>
          <a:r>
            <a:rPr lang="en-US" sz="2000" b="1" dirty="0" smtClean="0"/>
            <a:t> </a:t>
          </a:r>
          <a:r>
            <a:rPr lang="en-US" sz="2000" b="1" dirty="0" err="1" smtClean="0"/>
            <a:t>nazionale</a:t>
          </a:r>
          <a:r>
            <a:rPr lang="en-US" sz="2000" b="1" dirty="0" smtClean="0"/>
            <a:t> </a:t>
          </a:r>
          <a:r>
            <a:rPr lang="en-US" sz="2000" b="1" dirty="0" err="1" smtClean="0"/>
            <a:t>pubblico</a:t>
          </a:r>
          <a:r>
            <a:rPr lang="en-US" sz="2000" b="1" dirty="0" smtClean="0"/>
            <a:t> </a:t>
          </a:r>
          <a:endParaRPr lang="en-PH" sz="2000" b="1" dirty="0"/>
        </a:p>
      </dgm:t>
    </dgm:pt>
    <dgm:pt modelId="{AD2938FF-0B6B-44A2-9908-C0D57932E304}" type="parTrans" cxnId="{89053406-F20A-4DBA-A5DD-36F6D6209277}">
      <dgm:prSet/>
      <dgm:spPr/>
      <dgm:t>
        <a:bodyPr/>
        <a:lstStyle/>
        <a:p>
          <a:endParaRPr lang="en-PH"/>
        </a:p>
      </dgm:t>
    </dgm:pt>
    <dgm:pt modelId="{2121A1A7-0C42-4F81-AE8C-308DB05604F5}" type="sibTrans" cxnId="{89053406-F20A-4DBA-A5DD-36F6D6209277}">
      <dgm:prSet/>
      <dgm:spPr/>
      <dgm:t>
        <a:bodyPr/>
        <a:lstStyle/>
        <a:p>
          <a:endParaRPr lang="en-PH"/>
        </a:p>
      </dgm:t>
    </dgm:pt>
    <dgm:pt modelId="{273A67FF-0195-4D46-826D-4AA86345792A}" type="pres">
      <dgm:prSet presAssocID="{0F24551D-7397-415E-9C4E-1E58EDFE0421}" presName="compositeShape" presStyleCnt="0">
        <dgm:presLayoutVars>
          <dgm:dir/>
          <dgm:resizeHandles/>
        </dgm:presLayoutVars>
      </dgm:prSet>
      <dgm:spPr/>
    </dgm:pt>
    <dgm:pt modelId="{AB4A362F-D752-4340-92C8-EFA390B6F994}" type="pres">
      <dgm:prSet presAssocID="{0F24551D-7397-415E-9C4E-1E58EDFE0421}" presName="pyramid" presStyleLbl="node1" presStyleIdx="0" presStyleCnt="1" custScaleX="95103" custScaleY="94521" custLinFactNeighborX="257"/>
      <dgm:spPr>
        <a:blipFill rotWithShape="0">
          <a:blip xmlns:r="http://schemas.openxmlformats.org/officeDocument/2006/relationships" r:embed="rId1"/>
          <a:stretch>
            <a:fillRect/>
          </a:stretch>
        </a:blipFill>
      </dgm:spPr>
    </dgm:pt>
    <dgm:pt modelId="{8DA384DF-30D4-4300-9C84-5647720DAA9F}" type="pres">
      <dgm:prSet presAssocID="{0F24551D-7397-415E-9C4E-1E58EDFE0421}" presName="theList" presStyleCnt="0"/>
      <dgm:spPr/>
    </dgm:pt>
    <dgm:pt modelId="{BCC864DD-0AEF-4BD0-A1EE-F55337C147F8}" type="pres">
      <dgm:prSet presAssocID="{8943867E-E44F-4B5A-9901-D7F5B5C798E4}" presName="aNode" presStyleLbl="fgAcc1" presStyleIdx="0" presStyleCnt="3">
        <dgm:presLayoutVars>
          <dgm:bulletEnabled val="1"/>
        </dgm:presLayoutVars>
      </dgm:prSet>
      <dgm:spPr/>
      <dgm:t>
        <a:bodyPr/>
        <a:lstStyle/>
        <a:p>
          <a:endParaRPr lang="en-PH"/>
        </a:p>
      </dgm:t>
    </dgm:pt>
    <dgm:pt modelId="{ED3C6281-F2F0-4AC1-9F22-9D876082C5E8}" type="pres">
      <dgm:prSet presAssocID="{8943867E-E44F-4B5A-9901-D7F5B5C798E4}" presName="aSpace" presStyleCnt="0"/>
      <dgm:spPr/>
    </dgm:pt>
    <dgm:pt modelId="{96D2BEE4-E5F9-483F-B25D-B67198993F00}" type="pres">
      <dgm:prSet presAssocID="{67D5E55D-07BB-4885-B42F-E0A26F6339D6}" presName="aNode" presStyleLbl="fgAcc1" presStyleIdx="1" presStyleCnt="3">
        <dgm:presLayoutVars>
          <dgm:bulletEnabled val="1"/>
        </dgm:presLayoutVars>
      </dgm:prSet>
      <dgm:spPr/>
      <dgm:t>
        <a:bodyPr/>
        <a:lstStyle/>
        <a:p>
          <a:endParaRPr lang="en-PH"/>
        </a:p>
      </dgm:t>
    </dgm:pt>
    <dgm:pt modelId="{1A1EA702-27E2-45C6-9E67-95F2A279D2B6}" type="pres">
      <dgm:prSet presAssocID="{67D5E55D-07BB-4885-B42F-E0A26F6339D6}" presName="aSpace" presStyleCnt="0"/>
      <dgm:spPr/>
    </dgm:pt>
    <dgm:pt modelId="{E66E5D2B-EA00-4C33-BFA6-FA81385CE403}" type="pres">
      <dgm:prSet presAssocID="{D37114D5-BC08-41FA-807F-6DAE49DF72F0}" presName="aNode" presStyleLbl="fgAcc1" presStyleIdx="2" presStyleCnt="3" custScaleX="103872" custScaleY="117352">
        <dgm:presLayoutVars>
          <dgm:bulletEnabled val="1"/>
        </dgm:presLayoutVars>
      </dgm:prSet>
      <dgm:spPr/>
      <dgm:t>
        <a:bodyPr/>
        <a:lstStyle/>
        <a:p>
          <a:endParaRPr lang="en-PH"/>
        </a:p>
      </dgm:t>
    </dgm:pt>
    <dgm:pt modelId="{0CFE0222-773E-4584-A5DF-B115886AACC4}" type="pres">
      <dgm:prSet presAssocID="{D37114D5-BC08-41FA-807F-6DAE49DF72F0}" presName="aSpace" presStyleCnt="0"/>
      <dgm:spPr/>
    </dgm:pt>
  </dgm:ptLst>
  <dgm:cxnLst>
    <dgm:cxn modelId="{E69103C8-8482-4D44-834D-9155E8107976}" type="presOf" srcId="{67D5E55D-07BB-4885-B42F-E0A26F6339D6}" destId="{96D2BEE4-E5F9-483F-B25D-B67198993F00}" srcOrd="0" destOrd="0" presId="urn:microsoft.com/office/officeart/2005/8/layout/pyramid2"/>
    <dgm:cxn modelId="{89053406-F20A-4DBA-A5DD-36F6D6209277}" srcId="{0F24551D-7397-415E-9C4E-1E58EDFE0421}" destId="{D37114D5-BC08-41FA-807F-6DAE49DF72F0}" srcOrd="2" destOrd="0" parTransId="{AD2938FF-0B6B-44A2-9908-C0D57932E304}" sibTransId="{2121A1A7-0C42-4F81-AE8C-308DB05604F5}"/>
    <dgm:cxn modelId="{B38515DB-CF24-4B60-A18F-162700F3D981}" type="presOf" srcId="{0F24551D-7397-415E-9C4E-1E58EDFE0421}" destId="{273A67FF-0195-4D46-826D-4AA86345792A}" srcOrd="0" destOrd="0" presId="urn:microsoft.com/office/officeart/2005/8/layout/pyramid2"/>
    <dgm:cxn modelId="{C765A77B-F46E-4349-B1FD-B5D47FF249F4}" type="presOf" srcId="{D37114D5-BC08-41FA-807F-6DAE49DF72F0}" destId="{E66E5D2B-EA00-4C33-BFA6-FA81385CE403}" srcOrd="0" destOrd="0" presId="urn:microsoft.com/office/officeart/2005/8/layout/pyramid2"/>
    <dgm:cxn modelId="{A50DA5B9-0564-4E83-BCD3-8FC221C65C9E}" srcId="{0F24551D-7397-415E-9C4E-1E58EDFE0421}" destId="{8943867E-E44F-4B5A-9901-D7F5B5C798E4}" srcOrd="0" destOrd="0" parTransId="{6698AE73-0457-4B60-9D61-53C6308521D5}" sibTransId="{9A7EE25E-49A5-4721-8A43-43382A03F66B}"/>
    <dgm:cxn modelId="{2A86752F-5651-4E70-B10D-D25F5C525883}" type="presOf" srcId="{8943867E-E44F-4B5A-9901-D7F5B5C798E4}" destId="{BCC864DD-0AEF-4BD0-A1EE-F55337C147F8}" srcOrd="0" destOrd="0" presId="urn:microsoft.com/office/officeart/2005/8/layout/pyramid2"/>
    <dgm:cxn modelId="{37003317-0232-4A5B-9728-646567B0DBB1}" srcId="{0F24551D-7397-415E-9C4E-1E58EDFE0421}" destId="{67D5E55D-07BB-4885-B42F-E0A26F6339D6}" srcOrd="1" destOrd="0" parTransId="{302173BC-FE04-4933-A187-55F4924683A2}" sibTransId="{BBB40E0A-A225-4B7D-AC39-ECB7A07087EF}"/>
    <dgm:cxn modelId="{9309EFF9-793B-46BF-B008-D0AB4656906A}" type="presParOf" srcId="{273A67FF-0195-4D46-826D-4AA86345792A}" destId="{AB4A362F-D752-4340-92C8-EFA390B6F994}" srcOrd="0" destOrd="0" presId="urn:microsoft.com/office/officeart/2005/8/layout/pyramid2"/>
    <dgm:cxn modelId="{3A7E5AAD-B2E0-4881-BF26-3E1A8B3ED55A}" type="presParOf" srcId="{273A67FF-0195-4D46-826D-4AA86345792A}" destId="{8DA384DF-30D4-4300-9C84-5647720DAA9F}" srcOrd="1" destOrd="0" presId="urn:microsoft.com/office/officeart/2005/8/layout/pyramid2"/>
    <dgm:cxn modelId="{7C1E7565-F6DD-41CE-9ED2-0F8AC6E75F9F}" type="presParOf" srcId="{8DA384DF-30D4-4300-9C84-5647720DAA9F}" destId="{BCC864DD-0AEF-4BD0-A1EE-F55337C147F8}" srcOrd="0" destOrd="0" presId="urn:microsoft.com/office/officeart/2005/8/layout/pyramid2"/>
    <dgm:cxn modelId="{8443D78B-4CF2-4460-8F84-C21761A829DF}" type="presParOf" srcId="{8DA384DF-30D4-4300-9C84-5647720DAA9F}" destId="{ED3C6281-F2F0-4AC1-9F22-9D876082C5E8}" srcOrd="1" destOrd="0" presId="urn:microsoft.com/office/officeart/2005/8/layout/pyramid2"/>
    <dgm:cxn modelId="{92E76F4F-ED35-468A-9214-8D2EE557D41D}" type="presParOf" srcId="{8DA384DF-30D4-4300-9C84-5647720DAA9F}" destId="{96D2BEE4-E5F9-483F-B25D-B67198993F00}" srcOrd="2" destOrd="0" presId="urn:microsoft.com/office/officeart/2005/8/layout/pyramid2"/>
    <dgm:cxn modelId="{FE78E4E9-058C-4698-AC83-A24BEC47DA88}" type="presParOf" srcId="{8DA384DF-30D4-4300-9C84-5647720DAA9F}" destId="{1A1EA702-27E2-45C6-9E67-95F2A279D2B6}" srcOrd="3" destOrd="0" presId="urn:microsoft.com/office/officeart/2005/8/layout/pyramid2"/>
    <dgm:cxn modelId="{A787F9EA-C0AB-40D6-8304-4AA3F88762E4}" type="presParOf" srcId="{8DA384DF-30D4-4300-9C84-5647720DAA9F}" destId="{E66E5D2B-EA00-4C33-BFA6-FA81385CE403}" srcOrd="4" destOrd="0" presId="urn:microsoft.com/office/officeart/2005/8/layout/pyramid2"/>
    <dgm:cxn modelId="{562A4458-5EAC-4F91-9D29-D80C4F299C1F}" type="presParOf" srcId="{8DA384DF-30D4-4300-9C84-5647720DAA9F}" destId="{0CFE0222-773E-4584-A5DF-B115886AACC4}"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906F3DB-F8A9-47CD-82CF-73059255E7BA}"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PH"/>
        </a:p>
      </dgm:t>
    </dgm:pt>
    <dgm:pt modelId="{BFA5CEDE-133B-4EB5-B1D1-AE30654FB9C1}">
      <dgm:prSet phldrT="[Text]"/>
      <dgm:spPr>
        <a:solidFill>
          <a:schemeClr val="accent6">
            <a:lumMod val="50000"/>
          </a:schemeClr>
        </a:solidFill>
      </dgm:spPr>
      <dgm:t>
        <a:bodyPr/>
        <a:lstStyle/>
        <a:p>
          <a:r>
            <a:rPr lang="en-PH" dirty="0" err="1" smtClean="0"/>
            <a:t>Storie</a:t>
          </a:r>
          <a:r>
            <a:rPr lang="en-PH" dirty="0" smtClean="0"/>
            <a:t> di </a:t>
          </a:r>
          <a:r>
            <a:rPr lang="en-PH" dirty="0" err="1" smtClean="0"/>
            <a:t>Successo</a:t>
          </a:r>
          <a:endParaRPr lang="en-PH" dirty="0"/>
        </a:p>
      </dgm:t>
    </dgm:pt>
    <dgm:pt modelId="{F7F08C14-25EB-4244-B6C4-5C20B0318BCC}" type="parTrans" cxnId="{09B4D210-7275-48CB-9893-9D90D71A3324}">
      <dgm:prSet/>
      <dgm:spPr/>
      <dgm:t>
        <a:bodyPr/>
        <a:lstStyle/>
        <a:p>
          <a:endParaRPr lang="en-PH"/>
        </a:p>
      </dgm:t>
    </dgm:pt>
    <dgm:pt modelId="{9DF7C44C-6D11-40C9-A7FC-6819AF7120B7}" type="sibTrans" cxnId="{09B4D210-7275-48CB-9893-9D90D71A3324}">
      <dgm:prSet/>
      <dgm:spPr/>
      <dgm:t>
        <a:bodyPr/>
        <a:lstStyle/>
        <a:p>
          <a:endParaRPr lang="en-PH"/>
        </a:p>
      </dgm:t>
    </dgm:pt>
    <dgm:pt modelId="{D1027508-109E-438F-87E4-1F74B2485213}">
      <dgm:prSet custT="1"/>
      <dgm:spPr>
        <a:blipFill rotWithShape="0">
          <a:blip xmlns:r="http://schemas.openxmlformats.org/officeDocument/2006/relationships" r:embed="rId1"/>
          <a:stretch>
            <a:fillRect/>
          </a:stretch>
        </a:blipFill>
      </dgm:spPr>
      <dgm:t>
        <a:bodyPr/>
        <a:lstStyle/>
        <a:p>
          <a:pPr rtl="0"/>
          <a:endParaRPr lang="en-GB" sz="1200" dirty="0" smtClean="0">
            <a:latin typeface="Myriad Roman"/>
          </a:endParaRPr>
        </a:p>
      </dgm:t>
    </dgm:pt>
    <dgm:pt modelId="{CAB9FD44-4075-4070-869F-6363C0E38DB9}" type="parTrans" cxnId="{BA973141-1ADC-4E57-B1C0-F8C4FC222D38}">
      <dgm:prSet/>
      <dgm:spPr/>
      <dgm:t>
        <a:bodyPr/>
        <a:lstStyle/>
        <a:p>
          <a:endParaRPr lang="en-PH"/>
        </a:p>
      </dgm:t>
    </dgm:pt>
    <dgm:pt modelId="{FED026AF-20E2-46A6-BAFD-F230AFB85D14}" type="sibTrans" cxnId="{BA973141-1ADC-4E57-B1C0-F8C4FC222D38}">
      <dgm:prSet/>
      <dgm:spPr/>
      <dgm:t>
        <a:bodyPr/>
        <a:lstStyle/>
        <a:p>
          <a:endParaRPr lang="en-PH"/>
        </a:p>
      </dgm:t>
    </dgm:pt>
    <dgm:pt modelId="{A1E4370E-7D9E-44E4-925B-B962BE1609F5}">
      <dgm:prSet custT="1"/>
      <dgm:spPr>
        <a:blipFill rotWithShape="0">
          <a:blip xmlns:r="http://schemas.openxmlformats.org/officeDocument/2006/relationships" r:embed="rId2"/>
          <a:stretch>
            <a:fillRect/>
          </a:stretch>
        </a:blipFill>
      </dgm:spPr>
      <dgm:t>
        <a:bodyPr/>
        <a:lstStyle/>
        <a:p>
          <a:pPr rtl="0"/>
          <a:endParaRPr lang="en-GB" sz="1200" dirty="0" smtClean="0">
            <a:latin typeface="Myriad Roman"/>
          </a:endParaRPr>
        </a:p>
      </dgm:t>
    </dgm:pt>
    <dgm:pt modelId="{4C758F72-99FB-4B32-993B-7F0BA90363A4}" type="parTrans" cxnId="{BE32D904-FD1F-402A-9DD7-3E69D6F4C7CC}">
      <dgm:prSet/>
      <dgm:spPr/>
      <dgm:t>
        <a:bodyPr/>
        <a:lstStyle/>
        <a:p>
          <a:endParaRPr lang="en-PH"/>
        </a:p>
      </dgm:t>
    </dgm:pt>
    <dgm:pt modelId="{1876D956-106A-45D7-A267-7CFA89F40155}" type="sibTrans" cxnId="{BE32D904-FD1F-402A-9DD7-3E69D6F4C7CC}">
      <dgm:prSet/>
      <dgm:spPr/>
      <dgm:t>
        <a:bodyPr/>
        <a:lstStyle/>
        <a:p>
          <a:endParaRPr lang="en-PH"/>
        </a:p>
      </dgm:t>
    </dgm:pt>
    <dgm:pt modelId="{345F4B1A-16E9-4353-8F4C-33250064BF8B}">
      <dgm:prSet custT="1"/>
      <dgm:spPr>
        <a:blipFill rotWithShape="0">
          <a:blip xmlns:r="http://schemas.openxmlformats.org/officeDocument/2006/relationships" r:embed="rId3"/>
          <a:stretch>
            <a:fillRect/>
          </a:stretch>
        </a:blipFill>
      </dgm:spPr>
      <dgm:t>
        <a:bodyPr/>
        <a:lstStyle/>
        <a:p>
          <a:pPr rtl="0"/>
          <a:endParaRPr lang="en-GB" sz="1200" dirty="0" smtClean="0">
            <a:latin typeface="Myriad Roman"/>
          </a:endParaRPr>
        </a:p>
      </dgm:t>
    </dgm:pt>
    <dgm:pt modelId="{956281C4-35CE-411D-8DB0-B3C1B98B37A7}" type="parTrans" cxnId="{56E3BB74-F073-4384-95F2-07EAF6435C51}">
      <dgm:prSet/>
      <dgm:spPr/>
      <dgm:t>
        <a:bodyPr/>
        <a:lstStyle/>
        <a:p>
          <a:endParaRPr lang="en-PH"/>
        </a:p>
      </dgm:t>
    </dgm:pt>
    <dgm:pt modelId="{47DC3FAC-A3D0-4257-8AB4-D07099CDEF9F}" type="sibTrans" cxnId="{56E3BB74-F073-4384-95F2-07EAF6435C51}">
      <dgm:prSet/>
      <dgm:spPr/>
      <dgm:t>
        <a:bodyPr/>
        <a:lstStyle/>
        <a:p>
          <a:endParaRPr lang="en-PH"/>
        </a:p>
      </dgm:t>
    </dgm:pt>
    <dgm:pt modelId="{622E2635-08C5-4453-BCCD-2A0A15DBADAF}">
      <dgm:prSet custT="1"/>
      <dgm:spPr>
        <a:blipFill rotWithShape="0">
          <a:blip xmlns:r="http://schemas.openxmlformats.org/officeDocument/2006/relationships" r:embed="rId4"/>
          <a:stretch>
            <a:fillRect/>
          </a:stretch>
        </a:blipFill>
      </dgm:spPr>
      <dgm:t>
        <a:bodyPr/>
        <a:lstStyle/>
        <a:p>
          <a:pPr rtl="0"/>
          <a:endParaRPr lang="en-GB" sz="1200" dirty="0" smtClean="0">
            <a:latin typeface="Myriad Roman"/>
          </a:endParaRPr>
        </a:p>
      </dgm:t>
    </dgm:pt>
    <dgm:pt modelId="{F99C050C-FA9B-43BD-BC66-A07A08CC5F6D}" type="parTrans" cxnId="{219952FB-C7C9-4EE1-BFA3-CABB95E49C4D}">
      <dgm:prSet/>
      <dgm:spPr/>
      <dgm:t>
        <a:bodyPr/>
        <a:lstStyle/>
        <a:p>
          <a:endParaRPr lang="en-PH"/>
        </a:p>
      </dgm:t>
    </dgm:pt>
    <dgm:pt modelId="{47731751-4C60-4340-8A72-D9A845579E93}" type="sibTrans" cxnId="{219952FB-C7C9-4EE1-BFA3-CABB95E49C4D}">
      <dgm:prSet/>
      <dgm:spPr/>
      <dgm:t>
        <a:bodyPr/>
        <a:lstStyle/>
        <a:p>
          <a:endParaRPr lang="en-PH"/>
        </a:p>
      </dgm:t>
    </dgm:pt>
    <dgm:pt modelId="{5FF8BC0C-C3C4-4F47-BAEF-9025173A6E0B}">
      <dgm:prSet custT="1"/>
      <dgm:spPr>
        <a:blipFill rotWithShape="0">
          <a:blip xmlns:r="http://schemas.openxmlformats.org/officeDocument/2006/relationships" r:embed="rId5"/>
          <a:stretch>
            <a:fillRect/>
          </a:stretch>
        </a:blipFill>
      </dgm:spPr>
      <dgm:t>
        <a:bodyPr/>
        <a:lstStyle/>
        <a:p>
          <a:pPr rtl="0"/>
          <a:endParaRPr lang="en-GB" sz="1200" dirty="0" smtClean="0">
            <a:latin typeface="Myriad Roman"/>
          </a:endParaRPr>
        </a:p>
      </dgm:t>
    </dgm:pt>
    <dgm:pt modelId="{A9C65570-D492-44BF-8A74-876651142B5D}" type="parTrans" cxnId="{F776224B-DF92-4C4A-A577-BB2B238F3FAC}">
      <dgm:prSet/>
      <dgm:spPr/>
      <dgm:t>
        <a:bodyPr/>
        <a:lstStyle/>
        <a:p>
          <a:endParaRPr lang="en-PH"/>
        </a:p>
      </dgm:t>
    </dgm:pt>
    <dgm:pt modelId="{2F4047B1-6B22-448C-8157-03D8E62BF6E9}" type="sibTrans" cxnId="{F776224B-DF92-4C4A-A577-BB2B238F3FAC}">
      <dgm:prSet/>
      <dgm:spPr/>
      <dgm:t>
        <a:bodyPr/>
        <a:lstStyle/>
        <a:p>
          <a:endParaRPr lang="en-PH"/>
        </a:p>
      </dgm:t>
    </dgm:pt>
    <dgm:pt modelId="{BEB783FB-C566-4F7F-92C6-4B05CE030FB2}">
      <dgm:prSet custT="1"/>
      <dgm:spPr>
        <a:blipFill rotWithShape="0">
          <a:blip xmlns:r="http://schemas.openxmlformats.org/officeDocument/2006/relationships" r:embed="rId6"/>
          <a:stretch>
            <a:fillRect/>
          </a:stretch>
        </a:blipFill>
      </dgm:spPr>
      <dgm:t>
        <a:bodyPr/>
        <a:lstStyle/>
        <a:p>
          <a:pPr rtl="0"/>
          <a:endParaRPr lang="en-GB" sz="1200" dirty="0" smtClean="0">
            <a:latin typeface="Myriad Roman"/>
          </a:endParaRPr>
        </a:p>
      </dgm:t>
    </dgm:pt>
    <dgm:pt modelId="{9448282E-5E1C-49E4-BAAA-E6E4CBCCBF11}" type="parTrans" cxnId="{39723E6A-B77D-49AB-8227-B5BDFFBC8D9F}">
      <dgm:prSet/>
      <dgm:spPr/>
      <dgm:t>
        <a:bodyPr/>
        <a:lstStyle/>
        <a:p>
          <a:endParaRPr lang="en-PH"/>
        </a:p>
      </dgm:t>
    </dgm:pt>
    <dgm:pt modelId="{1450D243-9928-4E45-8293-51BFEDFF8E62}" type="sibTrans" cxnId="{39723E6A-B77D-49AB-8227-B5BDFFBC8D9F}">
      <dgm:prSet/>
      <dgm:spPr/>
      <dgm:t>
        <a:bodyPr/>
        <a:lstStyle/>
        <a:p>
          <a:endParaRPr lang="en-PH"/>
        </a:p>
      </dgm:t>
    </dgm:pt>
    <dgm:pt modelId="{233ADFB0-0658-4C8A-9CA3-59F25DF76A4A}">
      <dgm:prSet phldrT="[Text]" custT="1"/>
      <dgm:spPr>
        <a:blipFill rotWithShape="0">
          <a:blip xmlns:r="http://schemas.openxmlformats.org/officeDocument/2006/relationships" r:embed="rId7"/>
          <a:stretch>
            <a:fillRect/>
          </a:stretch>
        </a:blipFill>
      </dgm:spPr>
      <dgm:t>
        <a:bodyPr/>
        <a:lstStyle/>
        <a:p>
          <a:pPr rtl="0"/>
          <a:endParaRPr lang="en-PH" sz="1200" dirty="0"/>
        </a:p>
      </dgm:t>
    </dgm:pt>
    <dgm:pt modelId="{E5D9DE90-6E2B-4BEB-8533-CD400A9F296C}" type="sibTrans" cxnId="{D329BFEC-71C0-4CBB-A226-2CC9322C7316}">
      <dgm:prSet/>
      <dgm:spPr/>
      <dgm:t>
        <a:bodyPr/>
        <a:lstStyle/>
        <a:p>
          <a:endParaRPr lang="en-PH"/>
        </a:p>
      </dgm:t>
    </dgm:pt>
    <dgm:pt modelId="{659129FB-73E8-49DB-8861-84C59D63D725}" type="parTrans" cxnId="{D329BFEC-71C0-4CBB-A226-2CC9322C7316}">
      <dgm:prSet/>
      <dgm:spPr/>
      <dgm:t>
        <a:bodyPr/>
        <a:lstStyle/>
        <a:p>
          <a:endParaRPr lang="en-PH"/>
        </a:p>
      </dgm:t>
    </dgm:pt>
    <dgm:pt modelId="{6CCF9661-5651-4232-AE0D-2BAE83BCE14A}">
      <dgm:prSet custT="1"/>
      <dgm:spPr>
        <a:blipFill rotWithShape="0">
          <a:blip xmlns:r="http://schemas.openxmlformats.org/officeDocument/2006/relationships" r:embed="rId8"/>
          <a:stretch>
            <a:fillRect/>
          </a:stretch>
        </a:blipFill>
      </dgm:spPr>
      <dgm:t>
        <a:bodyPr/>
        <a:lstStyle/>
        <a:p>
          <a:pPr rtl="0"/>
          <a:endParaRPr lang="en-GB" sz="1200" dirty="0" smtClean="0">
            <a:latin typeface="Myriad Roman"/>
          </a:endParaRPr>
        </a:p>
      </dgm:t>
    </dgm:pt>
    <dgm:pt modelId="{55A14609-338A-43E7-8395-723F04C5D374}" type="sibTrans" cxnId="{0B0F5296-3A02-4867-9527-4C2A60031CFB}">
      <dgm:prSet/>
      <dgm:spPr/>
      <dgm:t>
        <a:bodyPr/>
        <a:lstStyle/>
        <a:p>
          <a:endParaRPr lang="en-PH"/>
        </a:p>
      </dgm:t>
    </dgm:pt>
    <dgm:pt modelId="{DBABC5F2-D486-4E0E-8DD2-D11CB1A0E337}" type="parTrans" cxnId="{0B0F5296-3A02-4867-9527-4C2A60031CFB}">
      <dgm:prSet/>
      <dgm:spPr/>
      <dgm:t>
        <a:bodyPr/>
        <a:lstStyle/>
        <a:p>
          <a:endParaRPr lang="en-PH"/>
        </a:p>
      </dgm:t>
    </dgm:pt>
    <dgm:pt modelId="{2FB8E94C-F03E-4B97-8E0B-531331E4AF87}">
      <dgm:prSet custT="1"/>
      <dgm:spPr>
        <a:blipFill rotWithShape="0">
          <a:blip xmlns:r="http://schemas.openxmlformats.org/officeDocument/2006/relationships" r:embed="rId9"/>
          <a:stretch>
            <a:fillRect/>
          </a:stretch>
        </a:blipFill>
      </dgm:spPr>
      <dgm:t>
        <a:bodyPr/>
        <a:lstStyle/>
        <a:p>
          <a:pPr rtl="0"/>
          <a:endParaRPr lang="en-GB" sz="1200" dirty="0" smtClean="0">
            <a:latin typeface="Myriad Roman"/>
          </a:endParaRPr>
        </a:p>
      </dgm:t>
    </dgm:pt>
    <dgm:pt modelId="{3671BF61-22B3-4ADC-9C76-65F8AC6C83AA}" type="sibTrans" cxnId="{CB0C7F06-444D-485C-A26E-2FF967B0146F}">
      <dgm:prSet/>
      <dgm:spPr/>
      <dgm:t>
        <a:bodyPr/>
        <a:lstStyle/>
        <a:p>
          <a:endParaRPr lang="en-PH"/>
        </a:p>
      </dgm:t>
    </dgm:pt>
    <dgm:pt modelId="{3AC1936F-B0AE-40EA-B80C-1C31042F3433}" type="parTrans" cxnId="{CB0C7F06-444D-485C-A26E-2FF967B0146F}">
      <dgm:prSet/>
      <dgm:spPr/>
      <dgm:t>
        <a:bodyPr/>
        <a:lstStyle/>
        <a:p>
          <a:endParaRPr lang="en-PH"/>
        </a:p>
      </dgm:t>
    </dgm:pt>
    <dgm:pt modelId="{E87726A0-E40E-4E5A-B561-A06469355870}">
      <dgm:prSet custT="1"/>
      <dgm:spPr>
        <a:blipFill rotWithShape="0">
          <a:blip xmlns:r="http://schemas.openxmlformats.org/officeDocument/2006/relationships" r:embed="rId10"/>
          <a:stretch>
            <a:fillRect/>
          </a:stretch>
        </a:blipFill>
      </dgm:spPr>
      <dgm:t>
        <a:bodyPr/>
        <a:lstStyle/>
        <a:p>
          <a:pPr rtl="0"/>
          <a:endParaRPr lang="en-GB" sz="1200" dirty="0" smtClean="0">
            <a:solidFill>
              <a:schemeClr val="tx1"/>
            </a:solidFill>
            <a:latin typeface="Myriad Roman"/>
          </a:endParaRPr>
        </a:p>
      </dgm:t>
    </dgm:pt>
    <dgm:pt modelId="{DD75388B-E340-4CB4-968F-AE6CF5CA092A}" type="sibTrans" cxnId="{148CA827-8997-451D-8BAD-5C3B505F1F58}">
      <dgm:prSet/>
      <dgm:spPr/>
      <dgm:t>
        <a:bodyPr/>
        <a:lstStyle/>
        <a:p>
          <a:endParaRPr lang="en-PH"/>
        </a:p>
      </dgm:t>
    </dgm:pt>
    <dgm:pt modelId="{40387A9B-5126-4C05-B99B-06C1887CAD9D}" type="parTrans" cxnId="{148CA827-8997-451D-8BAD-5C3B505F1F58}">
      <dgm:prSet/>
      <dgm:spPr/>
      <dgm:t>
        <a:bodyPr/>
        <a:lstStyle/>
        <a:p>
          <a:endParaRPr lang="en-PH"/>
        </a:p>
      </dgm:t>
    </dgm:pt>
    <dgm:pt modelId="{28FCAE5A-3A15-4DE8-A041-C8882729BEDC}" type="pres">
      <dgm:prSet presAssocID="{E906F3DB-F8A9-47CD-82CF-73059255E7BA}" presName="Name0" presStyleCnt="0">
        <dgm:presLayoutVars>
          <dgm:chMax val="1"/>
          <dgm:dir/>
          <dgm:animLvl val="ctr"/>
          <dgm:resizeHandles val="exact"/>
        </dgm:presLayoutVars>
      </dgm:prSet>
      <dgm:spPr/>
      <dgm:t>
        <a:bodyPr/>
        <a:lstStyle/>
        <a:p>
          <a:endParaRPr lang="en-PH"/>
        </a:p>
      </dgm:t>
    </dgm:pt>
    <dgm:pt modelId="{897FD983-9DD7-4092-8F27-30CF3B4DD55C}" type="pres">
      <dgm:prSet presAssocID="{BFA5CEDE-133B-4EB5-B1D1-AE30654FB9C1}" presName="centerShape" presStyleLbl="node0" presStyleIdx="0" presStyleCnt="1" custScaleX="134122" custScaleY="135809"/>
      <dgm:spPr/>
      <dgm:t>
        <a:bodyPr/>
        <a:lstStyle/>
        <a:p>
          <a:endParaRPr lang="en-PH"/>
        </a:p>
      </dgm:t>
    </dgm:pt>
    <dgm:pt modelId="{B798CC79-94AE-46C5-B67A-16833300E192}" type="pres">
      <dgm:prSet presAssocID="{659129FB-73E8-49DB-8861-84C59D63D725}" presName="parTrans" presStyleLbl="sibTrans2D1" presStyleIdx="0" presStyleCnt="10" custScaleX="161312"/>
      <dgm:spPr/>
      <dgm:t>
        <a:bodyPr/>
        <a:lstStyle/>
        <a:p>
          <a:endParaRPr lang="en-PH"/>
        </a:p>
      </dgm:t>
    </dgm:pt>
    <dgm:pt modelId="{9149D64E-B3FA-427A-8601-E56AACE2C617}" type="pres">
      <dgm:prSet presAssocID="{659129FB-73E8-49DB-8861-84C59D63D725}" presName="connectorText" presStyleLbl="sibTrans2D1" presStyleIdx="0" presStyleCnt="10"/>
      <dgm:spPr/>
      <dgm:t>
        <a:bodyPr/>
        <a:lstStyle/>
        <a:p>
          <a:endParaRPr lang="en-PH"/>
        </a:p>
      </dgm:t>
    </dgm:pt>
    <dgm:pt modelId="{B83163B8-8B65-48CE-A762-B085F26E1C3C}" type="pres">
      <dgm:prSet presAssocID="{233ADFB0-0658-4C8A-9CA3-59F25DF76A4A}" presName="node" presStyleLbl="node1" presStyleIdx="0" presStyleCnt="10" custScaleX="118629" custScaleY="132301" custRadScaleRad="101006" custRadScaleInc="198">
        <dgm:presLayoutVars>
          <dgm:bulletEnabled val="1"/>
        </dgm:presLayoutVars>
      </dgm:prSet>
      <dgm:spPr/>
      <dgm:t>
        <a:bodyPr/>
        <a:lstStyle/>
        <a:p>
          <a:endParaRPr lang="en-PH"/>
        </a:p>
      </dgm:t>
    </dgm:pt>
    <dgm:pt modelId="{0D1332CA-91DC-46C0-A763-8FB6A150B3B1}" type="pres">
      <dgm:prSet presAssocID="{CAB9FD44-4075-4070-869F-6363C0E38DB9}" presName="parTrans" presStyleLbl="sibTrans2D1" presStyleIdx="1" presStyleCnt="10" custScaleX="161312"/>
      <dgm:spPr/>
      <dgm:t>
        <a:bodyPr/>
        <a:lstStyle/>
        <a:p>
          <a:endParaRPr lang="en-PH"/>
        </a:p>
      </dgm:t>
    </dgm:pt>
    <dgm:pt modelId="{9CE96DA0-8D0A-4B34-A8A8-ACF42A8CBBCC}" type="pres">
      <dgm:prSet presAssocID="{CAB9FD44-4075-4070-869F-6363C0E38DB9}" presName="connectorText" presStyleLbl="sibTrans2D1" presStyleIdx="1" presStyleCnt="10"/>
      <dgm:spPr/>
      <dgm:t>
        <a:bodyPr/>
        <a:lstStyle/>
        <a:p>
          <a:endParaRPr lang="en-PH"/>
        </a:p>
      </dgm:t>
    </dgm:pt>
    <dgm:pt modelId="{0B8A9068-AFB8-4F18-A4CA-0DBBB7B5805C}" type="pres">
      <dgm:prSet presAssocID="{D1027508-109E-438F-87E4-1F74B2485213}" presName="node" presStyleLbl="node1" presStyleIdx="1" presStyleCnt="10" custScaleX="118629" custScaleY="132301" custRadScaleRad="100174" custRadScaleInc="-4102">
        <dgm:presLayoutVars>
          <dgm:bulletEnabled val="1"/>
        </dgm:presLayoutVars>
      </dgm:prSet>
      <dgm:spPr/>
      <dgm:t>
        <a:bodyPr/>
        <a:lstStyle/>
        <a:p>
          <a:endParaRPr lang="en-PH"/>
        </a:p>
      </dgm:t>
    </dgm:pt>
    <dgm:pt modelId="{8517B3E4-6185-438A-8246-5CDD4EC688A8}" type="pres">
      <dgm:prSet presAssocID="{40387A9B-5126-4C05-B99B-06C1887CAD9D}" presName="parTrans" presStyleLbl="sibTrans2D1" presStyleIdx="2" presStyleCnt="10" custScaleX="161312"/>
      <dgm:spPr/>
      <dgm:t>
        <a:bodyPr/>
        <a:lstStyle/>
        <a:p>
          <a:endParaRPr lang="en-PH"/>
        </a:p>
      </dgm:t>
    </dgm:pt>
    <dgm:pt modelId="{9450C480-5B35-4A55-B88F-C42A08F8CC0E}" type="pres">
      <dgm:prSet presAssocID="{40387A9B-5126-4C05-B99B-06C1887CAD9D}" presName="connectorText" presStyleLbl="sibTrans2D1" presStyleIdx="2" presStyleCnt="10"/>
      <dgm:spPr/>
      <dgm:t>
        <a:bodyPr/>
        <a:lstStyle/>
        <a:p>
          <a:endParaRPr lang="en-PH"/>
        </a:p>
      </dgm:t>
    </dgm:pt>
    <dgm:pt modelId="{EFD6CB1D-E8A2-4A0E-810F-647002BD574A}" type="pres">
      <dgm:prSet presAssocID="{E87726A0-E40E-4E5A-B561-A06469355870}" presName="node" presStyleLbl="node1" presStyleIdx="2" presStyleCnt="10" custScaleX="118629" custScaleY="132301" custRadScaleRad="98950" custRadScaleInc="-6924">
        <dgm:presLayoutVars>
          <dgm:bulletEnabled val="1"/>
        </dgm:presLayoutVars>
      </dgm:prSet>
      <dgm:spPr/>
      <dgm:t>
        <a:bodyPr/>
        <a:lstStyle/>
        <a:p>
          <a:endParaRPr lang="en-PH"/>
        </a:p>
      </dgm:t>
    </dgm:pt>
    <dgm:pt modelId="{8133E6B0-4576-461F-816A-EBAE05A70D97}" type="pres">
      <dgm:prSet presAssocID="{3AC1936F-B0AE-40EA-B80C-1C31042F3433}" presName="parTrans" presStyleLbl="sibTrans2D1" presStyleIdx="3" presStyleCnt="10" custScaleX="161312"/>
      <dgm:spPr/>
      <dgm:t>
        <a:bodyPr/>
        <a:lstStyle/>
        <a:p>
          <a:endParaRPr lang="en-PH"/>
        </a:p>
      </dgm:t>
    </dgm:pt>
    <dgm:pt modelId="{3BF09FE6-ED0B-444B-BDD9-D2D0525F9DC1}" type="pres">
      <dgm:prSet presAssocID="{3AC1936F-B0AE-40EA-B80C-1C31042F3433}" presName="connectorText" presStyleLbl="sibTrans2D1" presStyleIdx="3" presStyleCnt="10"/>
      <dgm:spPr/>
      <dgm:t>
        <a:bodyPr/>
        <a:lstStyle/>
        <a:p>
          <a:endParaRPr lang="en-PH"/>
        </a:p>
      </dgm:t>
    </dgm:pt>
    <dgm:pt modelId="{228AC688-7CAD-4DA6-9623-6549DFEAE22B}" type="pres">
      <dgm:prSet presAssocID="{2FB8E94C-F03E-4B97-8E0B-531331E4AF87}" presName="node" presStyleLbl="node1" presStyleIdx="3" presStyleCnt="10" custScaleX="118629" custScaleY="132301" custRadScaleRad="95716" custRadScaleInc="27053">
        <dgm:presLayoutVars>
          <dgm:bulletEnabled val="1"/>
        </dgm:presLayoutVars>
      </dgm:prSet>
      <dgm:spPr/>
      <dgm:t>
        <a:bodyPr/>
        <a:lstStyle/>
        <a:p>
          <a:endParaRPr lang="en-PH"/>
        </a:p>
      </dgm:t>
    </dgm:pt>
    <dgm:pt modelId="{6A9604F3-7322-4FB8-9CE0-11AE43DE5F0A}" type="pres">
      <dgm:prSet presAssocID="{DBABC5F2-D486-4E0E-8DD2-D11CB1A0E337}" presName="parTrans" presStyleLbl="sibTrans2D1" presStyleIdx="4" presStyleCnt="10" custScaleX="161312"/>
      <dgm:spPr/>
      <dgm:t>
        <a:bodyPr/>
        <a:lstStyle/>
        <a:p>
          <a:endParaRPr lang="en-PH"/>
        </a:p>
      </dgm:t>
    </dgm:pt>
    <dgm:pt modelId="{22C25E65-B992-4F76-AAAE-FE3D46B440F1}" type="pres">
      <dgm:prSet presAssocID="{DBABC5F2-D486-4E0E-8DD2-D11CB1A0E337}" presName="connectorText" presStyleLbl="sibTrans2D1" presStyleIdx="4" presStyleCnt="10"/>
      <dgm:spPr/>
      <dgm:t>
        <a:bodyPr/>
        <a:lstStyle/>
        <a:p>
          <a:endParaRPr lang="en-PH"/>
        </a:p>
      </dgm:t>
    </dgm:pt>
    <dgm:pt modelId="{A25BA98D-CCDD-4235-9A5D-C2984A9472D8}" type="pres">
      <dgm:prSet presAssocID="{6CCF9661-5651-4232-AE0D-2BAE83BCE14A}" presName="node" presStyleLbl="node1" presStyleIdx="4" presStyleCnt="10" custScaleX="118629" custScaleY="132301" custRadScaleRad="107914" custRadScaleInc="24606">
        <dgm:presLayoutVars>
          <dgm:bulletEnabled val="1"/>
        </dgm:presLayoutVars>
      </dgm:prSet>
      <dgm:spPr/>
      <dgm:t>
        <a:bodyPr/>
        <a:lstStyle/>
        <a:p>
          <a:endParaRPr lang="en-PH"/>
        </a:p>
      </dgm:t>
    </dgm:pt>
    <dgm:pt modelId="{FC83C973-5FB5-4673-A8C0-89A4540EC477}" type="pres">
      <dgm:prSet presAssocID="{4C758F72-99FB-4B32-993B-7F0BA90363A4}" presName="parTrans" presStyleLbl="sibTrans2D1" presStyleIdx="5" presStyleCnt="10" custScaleX="161312"/>
      <dgm:spPr/>
      <dgm:t>
        <a:bodyPr/>
        <a:lstStyle/>
        <a:p>
          <a:endParaRPr lang="en-PH"/>
        </a:p>
      </dgm:t>
    </dgm:pt>
    <dgm:pt modelId="{93E52F13-48D0-40CB-9AA8-94E13E8177E6}" type="pres">
      <dgm:prSet presAssocID="{4C758F72-99FB-4B32-993B-7F0BA90363A4}" presName="connectorText" presStyleLbl="sibTrans2D1" presStyleIdx="5" presStyleCnt="10"/>
      <dgm:spPr/>
      <dgm:t>
        <a:bodyPr/>
        <a:lstStyle/>
        <a:p>
          <a:endParaRPr lang="en-PH"/>
        </a:p>
      </dgm:t>
    </dgm:pt>
    <dgm:pt modelId="{FA189CF7-A5BF-422D-908D-51F13DF33C82}" type="pres">
      <dgm:prSet presAssocID="{A1E4370E-7D9E-44E4-925B-B962BE1609F5}" presName="node" presStyleLbl="node1" presStyleIdx="5" presStyleCnt="10" custScaleX="118629" custScaleY="132301" custRadScaleRad="98232" custRadScaleInc="3608">
        <dgm:presLayoutVars>
          <dgm:bulletEnabled val="1"/>
        </dgm:presLayoutVars>
      </dgm:prSet>
      <dgm:spPr/>
      <dgm:t>
        <a:bodyPr/>
        <a:lstStyle/>
        <a:p>
          <a:endParaRPr lang="en-PH"/>
        </a:p>
      </dgm:t>
    </dgm:pt>
    <dgm:pt modelId="{1E378ED1-1E9C-41CB-B92C-55941A2F9E12}" type="pres">
      <dgm:prSet presAssocID="{956281C4-35CE-411D-8DB0-B3C1B98B37A7}" presName="parTrans" presStyleLbl="sibTrans2D1" presStyleIdx="6" presStyleCnt="10" custScaleX="161312"/>
      <dgm:spPr/>
      <dgm:t>
        <a:bodyPr/>
        <a:lstStyle/>
        <a:p>
          <a:endParaRPr lang="en-PH"/>
        </a:p>
      </dgm:t>
    </dgm:pt>
    <dgm:pt modelId="{EC064EDB-F45F-484D-AC70-84F5C891A8BE}" type="pres">
      <dgm:prSet presAssocID="{956281C4-35CE-411D-8DB0-B3C1B98B37A7}" presName="connectorText" presStyleLbl="sibTrans2D1" presStyleIdx="6" presStyleCnt="10"/>
      <dgm:spPr/>
      <dgm:t>
        <a:bodyPr/>
        <a:lstStyle/>
        <a:p>
          <a:endParaRPr lang="en-PH"/>
        </a:p>
      </dgm:t>
    </dgm:pt>
    <dgm:pt modelId="{51B7C346-328D-45AB-ABD4-4CDD45ACEB2A}" type="pres">
      <dgm:prSet presAssocID="{345F4B1A-16E9-4353-8F4C-33250064BF8B}" presName="node" presStyleLbl="node1" presStyleIdx="6" presStyleCnt="10" custScaleX="118629" custScaleY="132301" custRadScaleRad="98842" custRadScaleInc="6622">
        <dgm:presLayoutVars>
          <dgm:bulletEnabled val="1"/>
        </dgm:presLayoutVars>
      </dgm:prSet>
      <dgm:spPr/>
      <dgm:t>
        <a:bodyPr/>
        <a:lstStyle/>
        <a:p>
          <a:endParaRPr lang="en-PH"/>
        </a:p>
      </dgm:t>
    </dgm:pt>
    <dgm:pt modelId="{8A5AAC71-EA0D-43CD-AAB5-0309B35B193A}" type="pres">
      <dgm:prSet presAssocID="{F99C050C-FA9B-43BD-BC66-A07A08CC5F6D}" presName="parTrans" presStyleLbl="sibTrans2D1" presStyleIdx="7" presStyleCnt="10" custScaleX="161312"/>
      <dgm:spPr/>
      <dgm:t>
        <a:bodyPr/>
        <a:lstStyle/>
        <a:p>
          <a:endParaRPr lang="en-PH"/>
        </a:p>
      </dgm:t>
    </dgm:pt>
    <dgm:pt modelId="{8417EBBC-C151-4AA7-B655-98BF4BCEEF7E}" type="pres">
      <dgm:prSet presAssocID="{F99C050C-FA9B-43BD-BC66-A07A08CC5F6D}" presName="connectorText" presStyleLbl="sibTrans2D1" presStyleIdx="7" presStyleCnt="10"/>
      <dgm:spPr/>
      <dgm:t>
        <a:bodyPr/>
        <a:lstStyle/>
        <a:p>
          <a:endParaRPr lang="en-PH"/>
        </a:p>
      </dgm:t>
    </dgm:pt>
    <dgm:pt modelId="{C22D87AB-5628-46A8-9920-5B569358725C}" type="pres">
      <dgm:prSet presAssocID="{622E2635-08C5-4453-BCCD-2A0A15DBADAF}" presName="node" presStyleLbl="node1" presStyleIdx="7" presStyleCnt="10" custScaleX="118629" custScaleY="132301" custRadScaleRad="99717" custRadScaleInc="8070">
        <dgm:presLayoutVars>
          <dgm:bulletEnabled val="1"/>
        </dgm:presLayoutVars>
      </dgm:prSet>
      <dgm:spPr/>
      <dgm:t>
        <a:bodyPr/>
        <a:lstStyle/>
        <a:p>
          <a:endParaRPr lang="en-PH"/>
        </a:p>
      </dgm:t>
    </dgm:pt>
    <dgm:pt modelId="{9EAFC58B-42AC-4883-B750-B94F94F83770}" type="pres">
      <dgm:prSet presAssocID="{A9C65570-D492-44BF-8A74-876651142B5D}" presName="parTrans" presStyleLbl="sibTrans2D1" presStyleIdx="8" presStyleCnt="10" custScaleX="161312"/>
      <dgm:spPr/>
      <dgm:t>
        <a:bodyPr/>
        <a:lstStyle/>
        <a:p>
          <a:endParaRPr lang="en-PH"/>
        </a:p>
      </dgm:t>
    </dgm:pt>
    <dgm:pt modelId="{D9F69049-7511-44BE-9556-F6D59DD39AC2}" type="pres">
      <dgm:prSet presAssocID="{A9C65570-D492-44BF-8A74-876651142B5D}" presName="connectorText" presStyleLbl="sibTrans2D1" presStyleIdx="8" presStyleCnt="10"/>
      <dgm:spPr/>
      <dgm:t>
        <a:bodyPr/>
        <a:lstStyle/>
        <a:p>
          <a:endParaRPr lang="en-PH"/>
        </a:p>
      </dgm:t>
    </dgm:pt>
    <dgm:pt modelId="{268C0002-F51D-44F0-841E-126E693D3B7A}" type="pres">
      <dgm:prSet presAssocID="{5FF8BC0C-C3C4-4F47-BAEF-9025173A6E0B}" presName="node" presStyleLbl="node1" presStyleIdx="8" presStyleCnt="10" custScaleX="118629" custScaleY="132301">
        <dgm:presLayoutVars>
          <dgm:bulletEnabled val="1"/>
        </dgm:presLayoutVars>
      </dgm:prSet>
      <dgm:spPr/>
      <dgm:t>
        <a:bodyPr/>
        <a:lstStyle/>
        <a:p>
          <a:endParaRPr lang="en-PH"/>
        </a:p>
      </dgm:t>
    </dgm:pt>
    <dgm:pt modelId="{210B6A23-EE63-4C0B-9F8D-E05E8377CBAE}" type="pres">
      <dgm:prSet presAssocID="{9448282E-5E1C-49E4-BAAA-E6E4CBCCBF11}" presName="parTrans" presStyleLbl="sibTrans2D1" presStyleIdx="9" presStyleCnt="10" custScaleX="161312"/>
      <dgm:spPr/>
      <dgm:t>
        <a:bodyPr/>
        <a:lstStyle/>
        <a:p>
          <a:endParaRPr lang="en-PH"/>
        </a:p>
      </dgm:t>
    </dgm:pt>
    <dgm:pt modelId="{77977C7E-C3DF-409E-AB4D-30AFD3F8D417}" type="pres">
      <dgm:prSet presAssocID="{9448282E-5E1C-49E4-BAAA-E6E4CBCCBF11}" presName="connectorText" presStyleLbl="sibTrans2D1" presStyleIdx="9" presStyleCnt="10"/>
      <dgm:spPr/>
      <dgm:t>
        <a:bodyPr/>
        <a:lstStyle/>
        <a:p>
          <a:endParaRPr lang="en-PH"/>
        </a:p>
      </dgm:t>
    </dgm:pt>
    <dgm:pt modelId="{B86E1915-87BF-41A1-8EF9-633F6F979D34}" type="pres">
      <dgm:prSet presAssocID="{BEB783FB-C566-4F7F-92C6-4B05CE030FB2}" presName="node" presStyleLbl="node1" presStyleIdx="9" presStyleCnt="10" custScaleX="118629" custScaleY="132301">
        <dgm:presLayoutVars>
          <dgm:bulletEnabled val="1"/>
        </dgm:presLayoutVars>
      </dgm:prSet>
      <dgm:spPr/>
      <dgm:t>
        <a:bodyPr/>
        <a:lstStyle/>
        <a:p>
          <a:endParaRPr lang="en-PH"/>
        </a:p>
      </dgm:t>
    </dgm:pt>
  </dgm:ptLst>
  <dgm:cxnLst>
    <dgm:cxn modelId="{56D803F6-AF19-41A0-B6B9-0CC7F85355FA}" type="presOf" srcId="{3AC1936F-B0AE-40EA-B80C-1C31042F3433}" destId="{8133E6B0-4576-461F-816A-EBAE05A70D97}" srcOrd="0" destOrd="0" presId="urn:microsoft.com/office/officeart/2005/8/layout/radial5"/>
    <dgm:cxn modelId="{16252647-590B-4266-90D4-292B041EF9BF}" type="presOf" srcId="{DBABC5F2-D486-4E0E-8DD2-D11CB1A0E337}" destId="{6A9604F3-7322-4FB8-9CE0-11AE43DE5F0A}" srcOrd="0" destOrd="0" presId="urn:microsoft.com/office/officeart/2005/8/layout/radial5"/>
    <dgm:cxn modelId="{14B38A00-4837-4F06-83C6-3632F409DB1E}" type="presOf" srcId="{CAB9FD44-4075-4070-869F-6363C0E38DB9}" destId="{9CE96DA0-8D0A-4B34-A8A8-ACF42A8CBBCC}" srcOrd="1" destOrd="0" presId="urn:microsoft.com/office/officeart/2005/8/layout/radial5"/>
    <dgm:cxn modelId="{BE32D904-FD1F-402A-9DD7-3E69D6F4C7CC}" srcId="{BFA5CEDE-133B-4EB5-B1D1-AE30654FB9C1}" destId="{A1E4370E-7D9E-44E4-925B-B962BE1609F5}" srcOrd="5" destOrd="0" parTransId="{4C758F72-99FB-4B32-993B-7F0BA90363A4}" sibTransId="{1876D956-106A-45D7-A267-7CFA89F40155}"/>
    <dgm:cxn modelId="{41C857EF-E7A3-4EE1-8C1B-067BCD0D42C9}" type="presOf" srcId="{956281C4-35CE-411D-8DB0-B3C1B98B37A7}" destId="{1E378ED1-1E9C-41CB-B92C-55941A2F9E12}" srcOrd="0" destOrd="0" presId="urn:microsoft.com/office/officeart/2005/8/layout/radial5"/>
    <dgm:cxn modelId="{16FF490F-63B1-4982-9CC6-1FDA1FF34659}" type="presOf" srcId="{5FF8BC0C-C3C4-4F47-BAEF-9025173A6E0B}" destId="{268C0002-F51D-44F0-841E-126E693D3B7A}" srcOrd="0" destOrd="0" presId="urn:microsoft.com/office/officeart/2005/8/layout/radial5"/>
    <dgm:cxn modelId="{49D01FCA-D880-44F6-AA0C-5ADB0AA7F2E0}" type="presOf" srcId="{A9C65570-D492-44BF-8A74-876651142B5D}" destId="{D9F69049-7511-44BE-9556-F6D59DD39AC2}" srcOrd="1" destOrd="0" presId="urn:microsoft.com/office/officeart/2005/8/layout/radial5"/>
    <dgm:cxn modelId="{F776224B-DF92-4C4A-A577-BB2B238F3FAC}" srcId="{BFA5CEDE-133B-4EB5-B1D1-AE30654FB9C1}" destId="{5FF8BC0C-C3C4-4F47-BAEF-9025173A6E0B}" srcOrd="8" destOrd="0" parTransId="{A9C65570-D492-44BF-8A74-876651142B5D}" sibTransId="{2F4047B1-6B22-448C-8157-03D8E62BF6E9}"/>
    <dgm:cxn modelId="{1927A761-DEF6-4C90-9650-B65989ADBB17}" type="presOf" srcId="{E906F3DB-F8A9-47CD-82CF-73059255E7BA}" destId="{28FCAE5A-3A15-4DE8-A041-C8882729BEDC}" srcOrd="0" destOrd="0" presId="urn:microsoft.com/office/officeart/2005/8/layout/radial5"/>
    <dgm:cxn modelId="{D329BFEC-71C0-4CBB-A226-2CC9322C7316}" srcId="{BFA5CEDE-133B-4EB5-B1D1-AE30654FB9C1}" destId="{233ADFB0-0658-4C8A-9CA3-59F25DF76A4A}" srcOrd="0" destOrd="0" parTransId="{659129FB-73E8-49DB-8861-84C59D63D725}" sibTransId="{E5D9DE90-6E2B-4BEB-8533-CD400A9F296C}"/>
    <dgm:cxn modelId="{45017295-ECEB-4FBD-A015-E650EC6C6787}" type="presOf" srcId="{BFA5CEDE-133B-4EB5-B1D1-AE30654FB9C1}" destId="{897FD983-9DD7-4092-8F27-30CF3B4DD55C}" srcOrd="0" destOrd="0" presId="urn:microsoft.com/office/officeart/2005/8/layout/radial5"/>
    <dgm:cxn modelId="{30E54F9F-579B-4A72-980F-6F42632FDA66}" type="presOf" srcId="{233ADFB0-0658-4C8A-9CA3-59F25DF76A4A}" destId="{B83163B8-8B65-48CE-A762-B085F26E1C3C}" srcOrd="0" destOrd="0" presId="urn:microsoft.com/office/officeart/2005/8/layout/radial5"/>
    <dgm:cxn modelId="{56E3BB74-F073-4384-95F2-07EAF6435C51}" srcId="{BFA5CEDE-133B-4EB5-B1D1-AE30654FB9C1}" destId="{345F4B1A-16E9-4353-8F4C-33250064BF8B}" srcOrd="6" destOrd="0" parTransId="{956281C4-35CE-411D-8DB0-B3C1B98B37A7}" sibTransId="{47DC3FAC-A3D0-4257-8AB4-D07099CDEF9F}"/>
    <dgm:cxn modelId="{E713FB52-C002-452A-A5E1-F1337235FCA1}" type="presOf" srcId="{956281C4-35CE-411D-8DB0-B3C1B98B37A7}" destId="{EC064EDB-F45F-484D-AC70-84F5C891A8BE}" srcOrd="1" destOrd="0" presId="urn:microsoft.com/office/officeart/2005/8/layout/radial5"/>
    <dgm:cxn modelId="{69E3AD77-108D-4E57-8734-3D04EB5E9A59}" type="presOf" srcId="{3AC1936F-B0AE-40EA-B80C-1C31042F3433}" destId="{3BF09FE6-ED0B-444B-BDD9-D2D0525F9DC1}" srcOrd="1" destOrd="0" presId="urn:microsoft.com/office/officeart/2005/8/layout/radial5"/>
    <dgm:cxn modelId="{0B9BB5B1-A7D9-4E02-B933-16D5B7785016}" type="presOf" srcId="{DBABC5F2-D486-4E0E-8DD2-D11CB1A0E337}" destId="{22C25E65-B992-4F76-AAAE-FE3D46B440F1}" srcOrd="1" destOrd="0" presId="urn:microsoft.com/office/officeart/2005/8/layout/radial5"/>
    <dgm:cxn modelId="{0750D0AB-9A96-4181-9E24-E1844CC65CFE}" type="presOf" srcId="{622E2635-08C5-4453-BCCD-2A0A15DBADAF}" destId="{C22D87AB-5628-46A8-9920-5B569358725C}" srcOrd="0" destOrd="0" presId="urn:microsoft.com/office/officeart/2005/8/layout/radial5"/>
    <dgm:cxn modelId="{1713AFF2-4090-48A1-AE9C-1DA41A3CC932}" type="presOf" srcId="{E87726A0-E40E-4E5A-B561-A06469355870}" destId="{EFD6CB1D-E8A2-4A0E-810F-647002BD574A}" srcOrd="0" destOrd="0" presId="urn:microsoft.com/office/officeart/2005/8/layout/radial5"/>
    <dgm:cxn modelId="{6A45D6C1-3EEA-47A2-B9D6-01839A5577E5}" type="presOf" srcId="{40387A9B-5126-4C05-B99B-06C1887CAD9D}" destId="{9450C480-5B35-4A55-B88F-C42A08F8CC0E}" srcOrd="1" destOrd="0" presId="urn:microsoft.com/office/officeart/2005/8/layout/radial5"/>
    <dgm:cxn modelId="{D727D2A6-C0C6-410E-B585-ABD1A65EDB7D}" type="presOf" srcId="{2FB8E94C-F03E-4B97-8E0B-531331E4AF87}" destId="{228AC688-7CAD-4DA6-9623-6549DFEAE22B}" srcOrd="0" destOrd="0" presId="urn:microsoft.com/office/officeart/2005/8/layout/radial5"/>
    <dgm:cxn modelId="{219952FB-C7C9-4EE1-BFA3-CABB95E49C4D}" srcId="{BFA5CEDE-133B-4EB5-B1D1-AE30654FB9C1}" destId="{622E2635-08C5-4453-BCCD-2A0A15DBADAF}" srcOrd="7" destOrd="0" parTransId="{F99C050C-FA9B-43BD-BC66-A07A08CC5F6D}" sibTransId="{47731751-4C60-4340-8A72-D9A845579E93}"/>
    <dgm:cxn modelId="{5CE2EFCB-A251-41D6-AB5E-8E8800FBF5C4}" type="presOf" srcId="{BEB783FB-C566-4F7F-92C6-4B05CE030FB2}" destId="{B86E1915-87BF-41A1-8EF9-633F6F979D34}" srcOrd="0" destOrd="0" presId="urn:microsoft.com/office/officeart/2005/8/layout/radial5"/>
    <dgm:cxn modelId="{22EC1D97-57B7-46F0-BAC0-0D5F9608C5D1}" type="presOf" srcId="{6CCF9661-5651-4232-AE0D-2BAE83BCE14A}" destId="{A25BA98D-CCDD-4235-9A5D-C2984A9472D8}" srcOrd="0" destOrd="0" presId="urn:microsoft.com/office/officeart/2005/8/layout/radial5"/>
    <dgm:cxn modelId="{BF843654-2CE9-46F9-A9C3-87E62C05D688}" type="presOf" srcId="{9448282E-5E1C-49E4-BAAA-E6E4CBCCBF11}" destId="{77977C7E-C3DF-409E-AB4D-30AFD3F8D417}" srcOrd="1" destOrd="0" presId="urn:microsoft.com/office/officeart/2005/8/layout/radial5"/>
    <dgm:cxn modelId="{6DD44B6A-EF03-4C95-B254-8C2CA59FE320}" type="presOf" srcId="{659129FB-73E8-49DB-8861-84C59D63D725}" destId="{9149D64E-B3FA-427A-8601-E56AACE2C617}" srcOrd="1" destOrd="0" presId="urn:microsoft.com/office/officeart/2005/8/layout/radial5"/>
    <dgm:cxn modelId="{38F7E657-BAD5-4AE6-A0B5-445066C71E61}" type="presOf" srcId="{345F4B1A-16E9-4353-8F4C-33250064BF8B}" destId="{51B7C346-328D-45AB-ABD4-4CDD45ACEB2A}" srcOrd="0" destOrd="0" presId="urn:microsoft.com/office/officeart/2005/8/layout/radial5"/>
    <dgm:cxn modelId="{9A97D4FB-E747-4EB7-BEC4-23C7718BDC28}" type="presOf" srcId="{CAB9FD44-4075-4070-869F-6363C0E38DB9}" destId="{0D1332CA-91DC-46C0-A763-8FB6A150B3B1}" srcOrd="0" destOrd="0" presId="urn:microsoft.com/office/officeart/2005/8/layout/radial5"/>
    <dgm:cxn modelId="{0834A89B-BC11-4D19-86B3-73E83D1CFAD2}" type="presOf" srcId="{4C758F72-99FB-4B32-993B-7F0BA90363A4}" destId="{FC83C973-5FB5-4673-A8C0-89A4540EC477}" srcOrd="0" destOrd="0" presId="urn:microsoft.com/office/officeart/2005/8/layout/radial5"/>
    <dgm:cxn modelId="{1F50D4F0-2F04-4BBF-AC3C-08C86FC35FDA}" type="presOf" srcId="{A9C65570-D492-44BF-8A74-876651142B5D}" destId="{9EAFC58B-42AC-4883-B750-B94F94F83770}" srcOrd="0" destOrd="0" presId="urn:microsoft.com/office/officeart/2005/8/layout/radial5"/>
    <dgm:cxn modelId="{EA4C8F63-82E8-4457-B54E-E38C3B6550DB}" type="presOf" srcId="{4C758F72-99FB-4B32-993B-7F0BA90363A4}" destId="{93E52F13-48D0-40CB-9AA8-94E13E8177E6}" srcOrd="1" destOrd="0" presId="urn:microsoft.com/office/officeart/2005/8/layout/radial5"/>
    <dgm:cxn modelId="{1E103F9C-292A-49D3-86B4-B48E9997B44A}" type="presOf" srcId="{F99C050C-FA9B-43BD-BC66-A07A08CC5F6D}" destId="{8417EBBC-C151-4AA7-B655-98BF4BCEEF7E}" srcOrd="1" destOrd="0" presId="urn:microsoft.com/office/officeart/2005/8/layout/radial5"/>
    <dgm:cxn modelId="{A572BD57-42F7-409B-8B33-B025FB924DA0}" type="presOf" srcId="{A1E4370E-7D9E-44E4-925B-B962BE1609F5}" destId="{FA189CF7-A5BF-422D-908D-51F13DF33C82}" srcOrd="0" destOrd="0" presId="urn:microsoft.com/office/officeart/2005/8/layout/radial5"/>
    <dgm:cxn modelId="{0101D986-FC3B-4AD7-8C35-ED4B6EDDC6DD}" type="presOf" srcId="{F99C050C-FA9B-43BD-BC66-A07A08CC5F6D}" destId="{8A5AAC71-EA0D-43CD-AAB5-0309B35B193A}" srcOrd="0" destOrd="0" presId="urn:microsoft.com/office/officeart/2005/8/layout/radial5"/>
    <dgm:cxn modelId="{BA973141-1ADC-4E57-B1C0-F8C4FC222D38}" srcId="{BFA5CEDE-133B-4EB5-B1D1-AE30654FB9C1}" destId="{D1027508-109E-438F-87E4-1F74B2485213}" srcOrd="1" destOrd="0" parTransId="{CAB9FD44-4075-4070-869F-6363C0E38DB9}" sibTransId="{FED026AF-20E2-46A6-BAFD-F230AFB85D14}"/>
    <dgm:cxn modelId="{148CA827-8997-451D-8BAD-5C3B505F1F58}" srcId="{BFA5CEDE-133B-4EB5-B1D1-AE30654FB9C1}" destId="{E87726A0-E40E-4E5A-B561-A06469355870}" srcOrd="2" destOrd="0" parTransId="{40387A9B-5126-4C05-B99B-06C1887CAD9D}" sibTransId="{DD75388B-E340-4CB4-968F-AE6CF5CA092A}"/>
    <dgm:cxn modelId="{CB0C7F06-444D-485C-A26E-2FF967B0146F}" srcId="{BFA5CEDE-133B-4EB5-B1D1-AE30654FB9C1}" destId="{2FB8E94C-F03E-4B97-8E0B-531331E4AF87}" srcOrd="3" destOrd="0" parTransId="{3AC1936F-B0AE-40EA-B80C-1C31042F3433}" sibTransId="{3671BF61-22B3-4ADC-9C76-65F8AC6C83AA}"/>
    <dgm:cxn modelId="{E14692A2-5122-4277-A1EB-AB83183FEA21}" type="presOf" srcId="{D1027508-109E-438F-87E4-1F74B2485213}" destId="{0B8A9068-AFB8-4F18-A4CA-0DBBB7B5805C}" srcOrd="0" destOrd="0" presId="urn:microsoft.com/office/officeart/2005/8/layout/radial5"/>
    <dgm:cxn modelId="{A25E9FDD-0A12-4141-A112-0EA6D9C818A0}" type="presOf" srcId="{659129FB-73E8-49DB-8861-84C59D63D725}" destId="{B798CC79-94AE-46C5-B67A-16833300E192}" srcOrd="0" destOrd="0" presId="urn:microsoft.com/office/officeart/2005/8/layout/radial5"/>
    <dgm:cxn modelId="{39723E6A-B77D-49AB-8227-B5BDFFBC8D9F}" srcId="{BFA5CEDE-133B-4EB5-B1D1-AE30654FB9C1}" destId="{BEB783FB-C566-4F7F-92C6-4B05CE030FB2}" srcOrd="9" destOrd="0" parTransId="{9448282E-5E1C-49E4-BAAA-E6E4CBCCBF11}" sibTransId="{1450D243-9928-4E45-8293-51BFEDFF8E62}"/>
    <dgm:cxn modelId="{0B0F5296-3A02-4867-9527-4C2A60031CFB}" srcId="{BFA5CEDE-133B-4EB5-B1D1-AE30654FB9C1}" destId="{6CCF9661-5651-4232-AE0D-2BAE83BCE14A}" srcOrd="4" destOrd="0" parTransId="{DBABC5F2-D486-4E0E-8DD2-D11CB1A0E337}" sibTransId="{55A14609-338A-43E7-8395-723F04C5D374}"/>
    <dgm:cxn modelId="{A4130C3F-B1E1-43DD-8440-03E103E69872}" type="presOf" srcId="{9448282E-5E1C-49E4-BAAA-E6E4CBCCBF11}" destId="{210B6A23-EE63-4C0B-9F8D-E05E8377CBAE}" srcOrd="0" destOrd="0" presId="urn:microsoft.com/office/officeart/2005/8/layout/radial5"/>
    <dgm:cxn modelId="{09B4D210-7275-48CB-9893-9D90D71A3324}" srcId="{E906F3DB-F8A9-47CD-82CF-73059255E7BA}" destId="{BFA5CEDE-133B-4EB5-B1D1-AE30654FB9C1}" srcOrd="0" destOrd="0" parTransId="{F7F08C14-25EB-4244-B6C4-5C20B0318BCC}" sibTransId="{9DF7C44C-6D11-40C9-A7FC-6819AF7120B7}"/>
    <dgm:cxn modelId="{F3625C7B-42F0-44C4-9382-2466AE6BB195}" type="presOf" srcId="{40387A9B-5126-4C05-B99B-06C1887CAD9D}" destId="{8517B3E4-6185-438A-8246-5CDD4EC688A8}" srcOrd="0" destOrd="0" presId="urn:microsoft.com/office/officeart/2005/8/layout/radial5"/>
    <dgm:cxn modelId="{24D38C7C-4F92-4803-9DC1-B2F0D1139C60}" type="presParOf" srcId="{28FCAE5A-3A15-4DE8-A041-C8882729BEDC}" destId="{897FD983-9DD7-4092-8F27-30CF3B4DD55C}" srcOrd="0" destOrd="0" presId="urn:microsoft.com/office/officeart/2005/8/layout/radial5"/>
    <dgm:cxn modelId="{48483910-CB9A-40FC-86A5-331AAE73B0FA}" type="presParOf" srcId="{28FCAE5A-3A15-4DE8-A041-C8882729BEDC}" destId="{B798CC79-94AE-46C5-B67A-16833300E192}" srcOrd="1" destOrd="0" presId="urn:microsoft.com/office/officeart/2005/8/layout/radial5"/>
    <dgm:cxn modelId="{E340FA46-3943-4912-B3D3-5EB292439685}" type="presParOf" srcId="{B798CC79-94AE-46C5-B67A-16833300E192}" destId="{9149D64E-B3FA-427A-8601-E56AACE2C617}" srcOrd="0" destOrd="0" presId="urn:microsoft.com/office/officeart/2005/8/layout/radial5"/>
    <dgm:cxn modelId="{4F5024A4-0BB5-44FD-9E84-D40BFD3A05AB}" type="presParOf" srcId="{28FCAE5A-3A15-4DE8-A041-C8882729BEDC}" destId="{B83163B8-8B65-48CE-A762-B085F26E1C3C}" srcOrd="2" destOrd="0" presId="urn:microsoft.com/office/officeart/2005/8/layout/radial5"/>
    <dgm:cxn modelId="{63949A5F-570D-4AD2-83E0-F62BC401F41A}" type="presParOf" srcId="{28FCAE5A-3A15-4DE8-A041-C8882729BEDC}" destId="{0D1332CA-91DC-46C0-A763-8FB6A150B3B1}" srcOrd="3" destOrd="0" presId="urn:microsoft.com/office/officeart/2005/8/layout/radial5"/>
    <dgm:cxn modelId="{63A613B7-E114-46B3-A08A-AFE02FE8B708}" type="presParOf" srcId="{0D1332CA-91DC-46C0-A763-8FB6A150B3B1}" destId="{9CE96DA0-8D0A-4B34-A8A8-ACF42A8CBBCC}" srcOrd="0" destOrd="0" presId="urn:microsoft.com/office/officeart/2005/8/layout/radial5"/>
    <dgm:cxn modelId="{7F3215E2-51CD-4F69-B53E-513E1872F91E}" type="presParOf" srcId="{28FCAE5A-3A15-4DE8-A041-C8882729BEDC}" destId="{0B8A9068-AFB8-4F18-A4CA-0DBBB7B5805C}" srcOrd="4" destOrd="0" presId="urn:microsoft.com/office/officeart/2005/8/layout/radial5"/>
    <dgm:cxn modelId="{4D95229E-A48A-4BE3-AD21-4498D2CD97D8}" type="presParOf" srcId="{28FCAE5A-3A15-4DE8-A041-C8882729BEDC}" destId="{8517B3E4-6185-438A-8246-5CDD4EC688A8}" srcOrd="5" destOrd="0" presId="urn:microsoft.com/office/officeart/2005/8/layout/radial5"/>
    <dgm:cxn modelId="{FEED10DF-E3F5-48DB-97AA-2DFB3FB54585}" type="presParOf" srcId="{8517B3E4-6185-438A-8246-5CDD4EC688A8}" destId="{9450C480-5B35-4A55-B88F-C42A08F8CC0E}" srcOrd="0" destOrd="0" presId="urn:microsoft.com/office/officeart/2005/8/layout/radial5"/>
    <dgm:cxn modelId="{4C4B2C4F-3879-4A81-BD60-5361B0FCCC57}" type="presParOf" srcId="{28FCAE5A-3A15-4DE8-A041-C8882729BEDC}" destId="{EFD6CB1D-E8A2-4A0E-810F-647002BD574A}" srcOrd="6" destOrd="0" presId="urn:microsoft.com/office/officeart/2005/8/layout/radial5"/>
    <dgm:cxn modelId="{05807EBC-3B50-4C09-AEF1-4AE96E6C255F}" type="presParOf" srcId="{28FCAE5A-3A15-4DE8-A041-C8882729BEDC}" destId="{8133E6B0-4576-461F-816A-EBAE05A70D97}" srcOrd="7" destOrd="0" presId="urn:microsoft.com/office/officeart/2005/8/layout/radial5"/>
    <dgm:cxn modelId="{ACB11A32-3806-41F2-9237-1ACACEAD2BA8}" type="presParOf" srcId="{8133E6B0-4576-461F-816A-EBAE05A70D97}" destId="{3BF09FE6-ED0B-444B-BDD9-D2D0525F9DC1}" srcOrd="0" destOrd="0" presId="urn:microsoft.com/office/officeart/2005/8/layout/radial5"/>
    <dgm:cxn modelId="{5FAF24C2-0C7B-462D-88EC-B4EEFFDCD8EC}" type="presParOf" srcId="{28FCAE5A-3A15-4DE8-A041-C8882729BEDC}" destId="{228AC688-7CAD-4DA6-9623-6549DFEAE22B}" srcOrd="8" destOrd="0" presId="urn:microsoft.com/office/officeart/2005/8/layout/radial5"/>
    <dgm:cxn modelId="{B5A3D8E7-6F22-4883-ACD7-007BD82E091E}" type="presParOf" srcId="{28FCAE5A-3A15-4DE8-A041-C8882729BEDC}" destId="{6A9604F3-7322-4FB8-9CE0-11AE43DE5F0A}" srcOrd="9" destOrd="0" presId="urn:microsoft.com/office/officeart/2005/8/layout/radial5"/>
    <dgm:cxn modelId="{A2053DEA-61FA-42DA-A6F7-BF623BD42DCE}" type="presParOf" srcId="{6A9604F3-7322-4FB8-9CE0-11AE43DE5F0A}" destId="{22C25E65-B992-4F76-AAAE-FE3D46B440F1}" srcOrd="0" destOrd="0" presId="urn:microsoft.com/office/officeart/2005/8/layout/radial5"/>
    <dgm:cxn modelId="{C55475B5-34F9-4A6C-8626-06CD4DE642F6}" type="presParOf" srcId="{28FCAE5A-3A15-4DE8-A041-C8882729BEDC}" destId="{A25BA98D-CCDD-4235-9A5D-C2984A9472D8}" srcOrd="10" destOrd="0" presId="urn:microsoft.com/office/officeart/2005/8/layout/radial5"/>
    <dgm:cxn modelId="{032C2D03-C4BB-4334-B03D-4BEC7CB14151}" type="presParOf" srcId="{28FCAE5A-3A15-4DE8-A041-C8882729BEDC}" destId="{FC83C973-5FB5-4673-A8C0-89A4540EC477}" srcOrd="11" destOrd="0" presId="urn:microsoft.com/office/officeart/2005/8/layout/radial5"/>
    <dgm:cxn modelId="{CF61BC01-EFDA-4855-BA37-54CD3105DE68}" type="presParOf" srcId="{FC83C973-5FB5-4673-A8C0-89A4540EC477}" destId="{93E52F13-48D0-40CB-9AA8-94E13E8177E6}" srcOrd="0" destOrd="0" presId="urn:microsoft.com/office/officeart/2005/8/layout/radial5"/>
    <dgm:cxn modelId="{38FC4AC9-2E0E-4067-8BF9-7DE1762ABEF7}" type="presParOf" srcId="{28FCAE5A-3A15-4DE8-A041-C8882729BEDC}" destId="{FA189CF7-A5BF-422D-908D-51F13DF33C82}" srcOrd="12" destOrd="0" presId="urn:microsoft.com/office/officeart/2005/8/layout/radial5"/>
    <dgm:cxn modelId="{68A7C236-C365-41C1-9D05-5132E08FA867}" type="presParOf" srcId="{28FCAE5A-3A15-4DE8-A041-C8882729BEDC}" destId="{1E378ED1-1E9C-41CB-B92C-55941A2F9E12}" srcOrd="13" destOrd="0" presId="urn:microsoft.com/office/officeart/2005/8/layout/radial5"/>
    <dgm:cxn modelId="{6E7547A5-4E06-4642-BBF0-291EF9E66C51}" type="presParOf" srcId="{1E378ED1-1E9C-41CB-B92C-55941A2F9E12}" destId="{EC064EDB-F45F-484D-AC70-84F5C891A8BE}" srcOrd="0" destOrd="0" presId="urn:microsoft.com/office/officeart/2005/8/layout/radial5"/>
    <dgm:cxn modelId="{E2E9F6DD-4DDD-4E88-ABAE-0E7DD4999250}" type="presParOf" srcId="{28FCAE5A-3A15-4DE8-A041-C8882729BEDC}" destId="{51B7C346-328D-45AB-ABD4-4CDD45ACEB2A}" srcOrd="14" destOrd="0" presId="urn:microsoft.com/office/officeart/2005/8/layout/radial5"/>
    <dgm:cxn modelId="{05D15A9A-7090-4A15-BDA2-997D73CD3BD7}" type="presParOf" srcId="{28FCAE5A-3A15-4DE8-A041-C8882729BEDC}" destId="{8A5AAC71-EA0D-43CD-AAB5-0309B35B193A}" srcOrd="15" destOrd="0" presId="urn:microsoft.com/office/officeart/2005/8/layout/radial5"/>
    <dgm:cxn modelId="{09DE891D-D7AD-4110-8E81-E2722A03DF5D}" type="presParOf" srcId="{8A5AAC71-EA0D-43CD-AAB5-0309B35B193A}" destId="{8417EBBC-C151-4AA7-B655-98BF4BCEEF7E}" srcOrd="0" destOrd="0" presId="urn:microsoft.com/office/officeart/2005/8/layout/radial5"/>
    <dgm:cxn modelId="{23A20806-526E-483E-909A-37F85D411CCF}" type="presParOf" srcId="{28FCAE5A-3A15-4DE8-A041-C8882729BEDC}" destId="{C22D87AB-5628-46A8-9920-5B569358725C}" srcOrd="16" destOrd="0" presId="urn:microsoft.com/office/officeart/2005/8/layout/radial5"/>
    <dgm:cxn modelId="{2AC1761E-9FE2-4805-81ED-82267FAB60AD}" type="presParOf" srcId="{28FCAE5A-3A15-4DE8-A041-C8882729BEDC}" destId="{9EAFC58B-42AC-4883-B750-B94F94F83770}" srcOrd="17" destOrd="0" presId="urn:microsoft.com/office/officeart/2005/8/layout/radial5"/>
    <dgm:cxn modelId="{28D07FB8-EBCD-4A20-A5F0-C780EE66479B}" type="presParOf" srcId="{9EAFC58B-42AC-4883-B750-B94F94F83770}" destId="{D9F69049-7511-44BE-9556-F6D59DD39AC2}" srcOrd="0" destOrd="0" presId="urn:microsoft.com/office/officeart/2005/8/layout/radial5"/>
    <dgm:cxn modelId="{73365A02-4592-49EA-B726-41709106670F}" type="presParOf" srcId="{28FCAE5A-3A15-4DE8-A041-C8882729BEDC}" destId="{268C0002-F51D-44F0-841E-126E693D3B7A}" srcOrd="18" destOrd="0" presId="urn:microsoft.com/office/officeart/2005/8/layout/radial5"/>
    <dgm:cxn modelId="{9429D033-374D-481E-AC75-41C6F3995B45}" type="presParOf" srcId="{28FCAE5A-3A15-4DE8-A041-C8882729BEDC}" destId="{210B6A23-EE63-4C0B-9F8D-E05E8377CBAE}" srcOrd="19" destOrd="0" presId="urn:microsoft.com/office/officeart/2005/8/layout/radial5"/>
    <dgm:cxn modelId="{BB82F743-FE9D-40F8-9F74-2D1A33128627}" type="presParOf" srcId="{210B6A23-EE63-4C0B-9F8D-E05E8377CBAE}" destId="{77977C7E-C3DF-409E-AB4D-30AFD3F8D417}" srcOrd="0" destOrd="0" presId="urn:microsoft.com/office/officeart/2005/8/layout/radial5"/>
    <dgm:cxn modelId="{4384035C-8C91-418D-8D33-DCD8483C3265}" type="presParOf" srcId="{28FCAE5A-3A15-4DE8-A041-C8882729BEDC}" destId="{B86E1915-87BF-41A1-8EF9-633F6F979D34}" srcOrd="2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554868-8632-2141-8F4A-F8E7DB565DC0}" type="doc">
      <dgm:prSet loTypeId="urn:microsoft.com/office/officeart/2005/8/layout/vList3#1" loCatId="list" qsTypeId="urn:microsoft.com/office/officeart/2005/8/quickstyle/simple4" qsCatId="simple" csTypeId="urn:microsoft.com/office/officeart/2005/8/colors/colorful2" csCatId="colorful" phldr="1"/>
      <dgm:spPr/>
    </dgm:pt>
    <dgm:pt modelId="{F6EE29F1-C332-0445-A469-1CEFF1CE0810}">
      <dgm:prSet phldrT="[Testo]"/>
      <dgm:spPr/>
      <dgm:t>
        <a:bodyPr/>
        <a:lstStyle/>
        <a:p>
          <a:r>
            <a:rPr lang="it-IT" dirty="0" smtClean="0"/>
            <a:t>       UE - Clausola della nazione più favorita (MFN)</a:t>
          </a:r>
          <a:endParaRPr lang="it-IT" dirty="0"/>
        </a:p>
      </dgm:t>
    </dgm:pt>
    <dgm:pt modelId="{695613DA-020D-2B48-AA81-81DA825CCE3D}" type="parTrans" cxnId="{CD0E5668-5FF8-9D40-8205-D766861DB952}">
      <dgm:prSet/>
      <dgm:spPr/>
      <dgm:t>
        <a:bodyPr/>
        <a:lstStyle/>
        <a:p>
          <a:endParaRPr lang="it-IT"/>
        </a:p>
      </dgm:t>
    </dgm:pt>
    <dgm:pt modelId="{2417C3C0-DE19-4641-88E9-5D52BF695870}" type="sibTrans" cxnId="{CD0E5668-5FF8-9D40-8205-D766861DB952}">
      <dgm:prSet/>
      <dgm:spPr/>
      <dgm:t>
        <a:bodyPr/>
        <a:lstStyle/>
        <a:p>
          <a:endParaRPr lang="it-IT"/>
        </a:p>
      </dgm:t>
    </dgm:pt>
    <dgm:pt modelId="{787BE9B2-AB77-0949-96D5-A3E7DBD04363}">
      <dgm:prSet phldrT="[Testo]"/>
      <dgm:spPr/>
      <dgm:t>
        <a:bodyPr/>
        <a:lstStyle/>
        <a:p>
          <a:r>
            <a:rPr lang="it-IT" dirty="0" smtClean="0"/>
            <a:t>EU- Generalised System of Preferences Plus (GSP+)</a:t>
          </a:r>
          <a:endParaRPr lang="it-IT" dirty="0"/>
        </a:p>
      </dgm:t>
    </dgm:pt>
    <dgm:pt modelId="{3E6D6D19-78C1-DF48-A5D8-CA6F8C987103}" type="parTrans" cxnId="{9F0943DE-96D4-DA48-A89F-BF923C20137E}">
      <dgm:prSet/>
      <dgm:spPr/>
      <dgm:t>
        <a:bodyPr/>
        <a:lstStyle/>
        <a:p>
          <a:endParaRPr lang="it-IT"/>
        </a:p>
      </dgm:t>
    </dgm:pt>
    <dgm:pt modelId="{52CF79DA-BAEC-2E47-84BC-1D6429BE2FE5}" type="sibTrans" cxnId="{9F0943DE-96D4-DA48-A89F-BF923C20137E}">
      <dgm:prSet/>
      <dgm:spPr/>
      <dgm:t>
        <a:bodyPr/>
        <a:lstStyle/>
        <a:p>
          <a:endParaRPr lang="it-IT"/>
        </a:p>
      </dgm:t>
    </dgm:pt>
    <dgm:pt modelId="{616FCD67-4095-9445-80F0-FC56D94AF43D}">
      <dgm:prSet phldrT="[Testo]"/>
      <dgm:spPr/>
      <dgm:t>
        <a:bodyPr/>
        <a:lstStyle/>
        <a:p>
          <a:r>
            <a:rPr lang="it-IT" dirty="0" smtClean="0"/>
            <a:t>PH - PEZA</a:t>
          </a:r>
          <a:endParaRPr lang="it-IT" dirty="0"/>
        </a:p>
      </dgm:t>
    </dgm:pt>
    <dgm:pt modelId="{A9AE334F-75B2-254E-A85A-B27012F346BB}" type="parTrans" cxnId="{62413978-AC61-0F4C-B891-9F7A3DA0ACE4}">
      <dgm:prSet/>
      <dgm:spPr/>
      <dgm:t>
        <a:bodyPr/>
        <a:lstStyle/>
        <a:p>
          <a:endParaRPr lang="it-IT"/>
        </a:p>
      </dgm:t>
    </dgm:pt>
    <dgm:pt modelId="{7F374DCB-1F52-8341-8FBB-EC9FBEFAB92A}" type="sibTrans" cxnId="{62413978-AC61-0F4C-B891-9F7A3DA0ACE4}">
      <dgm:prSet/>
      <dgm:spPr/>
      <dgm:t>
        <a:bodyPr/>
        <a:lstStyle/>
        <a:p>
          <a:endParaRPr lang="it-IT"/>
        </a:p>
      </dgm:t>
    </dgm:pt>
    <dgm:pt modelId="{75C24184-3C65-3B40-909E-3332AB85AFC9}" type="pres">
      <dgm:prSet presAssocID="{8A554868-8632-2141-8F4A-F8E7DB565DC0}" presName="linearFlow" presStyleCnt="0">
        <dgm:presLayoutVars>
          <dgm:dir/>
          <dgm:resizeHandles val="exact"/>
        </dgm:presLayoutVars>
      </dgm:prSet>
      <dgm:spPr/>
    </dgm:pt>
    <dgm:pt modelId="{4B6595E2-EDCC-1F44-BA5B-B39D60C82229}" type="pres">
      <dgm:prSet presAssocID="{F6EE29F1-C332-0445-A469-1CEFF1CE0810}" presName="composite" presStyleCnt="0"/>
      <dgm:spPr/>
    </dgm:pt>
    <dgm:pt modelId="{6CD5BAC1-D7B2-B041-9657-D1CF7B37D1CB}" type="pres">
      <dgm:prSet presAssocID="{F6EE29F1-C332-0445-A469-1CEFF1CE0810}" presName="imgShp" presStyleLbl="fgImgPlace1" presStyleIdx="0" presStyleCnt="3"/>
      <dgm:spPr>
        <a:blipFill rotWithShape="0">
          <a:blip xmlns:r="http://schemas.openxmlformats.org/officeDocument/2006/relationships" r:embed="rId1"/>
          <a:stretch>
            <a:fillRect/>
          </a:stretch>
        </a:blipFill>
      </dgm:spPr>
    </dgm:pt>
    <dgm:pt modelId="{35850318-EC96-7540-A515-6485305EF3CE}" type="pres">
      <dgm:prSet presAssocID="{F6EE29F1-C332-0445-A469-1CEFF1CE0810}" presName="txShp" presStyleLbl="node1" presStyleIdx="0" presStyleCnt="3" custScaleX="139286">
        <dgm:presLayoutVars>
          <dgm:bulletEnabled val="1"/>
        </dgm:presLayoutVars>
      </dgm:prSet>
      <dgm:spPr/>
      <dgm:t>
        <a:bodyPr/>
        <a:lstStyle/>
        <a:p>
          <a:endParaRPr lang="it-IT"/>
        </a:p>
      </dgm:t>
    </dgm:pt>
    <dgm:pt modelId="{CA3216F4-398A-584D-83AB-4FCF0A330B63}" type="pres">
      <dgm:prSet presAssocID="{2417C3C0-DE19-4641-88E9-5D52BF695870}" presName="spacing" presStyleCnt="0"/>
      <dgm:spPr/>
    </dgm:pt>
    <dgm:pt modelId="{6C42D678-818A-B842-A1C9-3A05F33B2572}" type="pres">
      <dgm:prSet presAssocID="{787BE9B2-AB77-0949-96D5-A3E7DBD04363}" presName="composite" presStyleCnt="0"/>
      <dgm:spPr/>
    </dgm:pt>
    <dgm:pt modelId="{FFF9550B-E5F7-4640-9290-D6DB45A59D1B}" type="pres">
      <dgm:prSet presAssocID="{787BE9B2-AB77-0949-96D5-A3E7DBD04363}" presName="imgShp" presStyleLbl="fgImgPlace1" presStyleIdx="1" presStyleCnt="3"/>
      <dgm:spPr>
        <a:blipFill rotWithShape="0">
          <a:blip xmlns:r="http://schemas.openxmlformats.org/officeDocument/2006/relationships" r:embed="rId2"/>
          <a:stretch>
            <a:fillRect/>
          </a:stretch>
        </a:blipFill>
      </dgm:spPr>
    </dgm:pt>
    <dgm:pt modelId="{8E7CEA44-6A3E-8A49-BB3E-9699CEE10208}" type="pres">
      <dgm:prSet presAssocID="{787BE9B2-AB77-0949-96D5-A3E7DBD04363}" presName="txShp" presStyleLbl="node1" presStyleIdx="1" presStyleCnt="3" custScaleX="134016">
        <dgm:presLayoutVars>
          <dgm:bulletEnabled val="1"/>
        </dgm:presLayoutVars>
      </dgm:prSet>
      <dgm:spPr/>
      <dgm:t>
        <a:bodyPr/>
        <a:lstStyle/>
        <a:p>
          <a:endParaRPr lang="it-IT"/>
        </a:p>
      </dgm:t>
    </dgm:pt>
    <dgm:pt modelId="{FBB90E64-FCAA-3140-8045-FC306578F941}" type="pres">
      <dgm:prSet presAssocID="{52CF79DA-BAEC-2E47-84BC-1D6429BE2FE5}" presName="spacing" presStyleCnt="0"/>
      <dgm:spPr/>
    </dgm:pt>
    <dgm:pt modelId="{22E28DB5-73F2-F049-B30B-E0D5008E9F8C}" type="pres">
      <dgm:prSet presAssocID="{616FCD67-4095-9445-80F0-FC56D94AF43D}" presName="composite" presStyleCnt="0"/>
      <dgm:spPr/>
    </dgm:pt>
    <dgm:pt modelId="{B4E0A717-1322-5340-B094-15929C424FC9}" type="pres">
      <dgm:prSet presAssocID="{616FCD67-4095-9445-80F0-FC56D94AF43D}" presName="imgShp" presStyleLbl="fgImgPlace1" presStyleIdx="2" presStyleCnt="3"/>
      <dgm:spPr>
        <a:blipFill rotWithShape="0">
          <a:blip xmlns:r="http://schemas.openxmlformats.org/officeDocument/2006/relationships" r:embed="rId3"/>
          <a:stretch>
            <a:fillRect/>
          </a:stretch>
        </a:blipFill>
      </dgm:spPr>
    </dgm:pt>
    <dgm:pt modelId="{45F8230A-09E6-F043-83F2-5BA0E1479540}" type="pres">
      <dgm:prSet presAssocID="{616FCD67-4095-9445-80F0-FC56D94AF43D}" presName="txShp" presStyleLbl="node1" presStyleIdx="2" presStyleCnt="3" custScaleX="140678">
        <dgm:presLayoutVars>
          <dgm:bulletEnabled val="1"/>
        </dgm:presLayoutVars>
      </dgm:prSet>
      <dgm:spPr/>
      <dgm:t>
        <a:bodyPr/>
        <a:lstStyle/>
        <a:p>
          <a:endParaRPr lang="it-IT"/>
        </a:p>
      </dgm:t>
    </dgm:pt>
  </dgm:ptLst>
  <dgm:cxnLst>
    <dgm:cxn modelId="{D9E0ABCA-709D-0248-B907-9743D3ED1B85}" type="presOf" srcId="{F6EE29F1-C332-0445-A469-1CEFF1CE0810}" destId="{35850318-EC96-7540-A515-6485305EF3CE}" srcOrd="0" destOrd="0" presId="urn:microsoft.com/office/officeart/2005/8/layout/vList3#1"/>
    <dgm:cxn modelId="{9F0943DE-96D4-DA48-A89F-BF923C20137E}" srcId="{8A554868-8632-2141-8F4A-F8E7DB565DC0}" destId="{787BE9B2-AB77-0949-96D5-A3E7DBD04363}" srcOrd="1" destOrd="0" parTransId="{3E6D6D19-78C1-DF48-A5D8-CA6F8C987103}" sibTransId="{52CF79DA-BAEC-2E47-84BC-1D6429BE2FE5}"/>
    <dgm:cxn modelId="{F34CA894-D5B2-A348-BEB9-85CD18F3B176}" type="presOf" srcId="{8A554868-8632-2141-8F4A-F8E7DB565DC0}" destId="{75C24184-3C65-3B40-909E-3332AB85AFC9}" srcOrd="0" destOrd="0" presId="urn:microsoft.com/office/officeart/2005/8/layout/vList3#1"/>
    <dgm:cxn modelId="{8500F4F4-BA94-B447-BC8E-0AAC5053972E}" type="presOf" srcId="{616FCD67-4095-9445-80F0-FC56D94AF43D}" destId="{45F8230A-09E6-F043-83F2-5BA0E1479540}" srcOrd="0" destOrd="0" presId="urn:microsoft.com/office/officeart/2005/8/layout/vList3#1"/>
    <dgm:cxn modelId="{CD0E5668-5FF8-9D40-8205-D766861DB952}" srcId="{8A554868-8632-2141-8F4A-F8E7DB565DC0}" destId="{F6EE29F1-C332-0445-A469-1CEFF1CE0810}" srcOrd="0" destOrd="0" parTransId="{695613DA-020D-2B48-AA81-81DA825CCE3D}" sibTransId="{2417C3C0-DE19-4641-88E9-5D52BF695870}"/>
    <dgm:cxn modelId="{A7711C41-7D14-C143-B3F5-7638AF20703A}" type="presOf" srcId="{787BE9B2-AB77-0949-96D5-A3E7DBD04363}" destId="{8E7CEA44-6A3E-8A49-BB3E-9699CEE10208}" srcOrd="0" destOrd="0" presId="urn:microsoft.com/office/officeart/2005/8/layout/vList3#1"/>
    <dgm:cxn modelId="{62413978-AC61-0F4C-B891-9F7A3DA0ACE4}" srcId="{8A554868-8632-2141-8F4A-F8E7DB565DC0}" destId="{616FCD67-4095-9445-80F0-FC56D94AF43D}" srcOrd="2" destOrd="0" parTransId="{A9AE334F-75B2-254E-A85A-B27012F346BB}" sibTransId="{7F374DCB-1F52-8341-8FBB-EC9FBEFAB92A}"/>
    <dgm:cxn modelId="{40D34E4F-1037-364E-9639-D23F02C55FEF}" type="presParOf" srcId="{75C24184-3C65-3B40-909E-3332AB85AFC9}" destId="{4B6595E2-EDCC-1F44-BA5B-B39D60C82229}" srcOrd="0" destOrd="0" presId="urn:microsoft.com/office/officeart/2005/8/layout/vList3#1"/>
    <dgm:cxn modelId="{98000E20-F4D4-CC42-98B5-47E45FF845C7}" type="presParOf" srcId="{4B6595E2-EDCC-1F44-BA5B-B39D60C82229}" destId="{6CD5BAC1-D7B2-B041-9657-D1CF7B37D1CB}" srcOrd="0" destOrd="0" presId="urn:microsoft.com/office/officeart/2005/8/layout/vList3#1"/>
    <dgm:cxn modelId="{5A51D6A0-546A-EE4C-8796-7F9EDED5C519}" type="presParOf" srcId="{4B6595E2-EDCC-1F44-BA5B-B39D60C82229}" destId="{35850318-EC96-7540-A515-6485305EF3CE}" srcOrd="1" destOrd="0" presId="urn:microsoft.com/office/officeart/2005/8/layout/vList3#1"/>
    <dgm:cxn modelId="{D8AFBD3B-4528-974F-B09D-41331743C7E1}" type="presParOf" srcId="{75C24184-3C65-3B40-909E-3332AB85AFC9}" destId="{CA3216F4-398A-584D-83AB-4FCF0A330B63}" srcOrd="1" destOrd="0" presId="urn:microsoft.com/office/officeart/2005/8/layout/vList3#1"/>
    <dgm:cxn modelId="{37DDE22B-6A54-D941-988F-79231EDB81F6}" type="presParOf" srcId="{75C24184-3C65-3B40-909E-3332AB85AFC9}" destId="{6C42D678-818A-B842-A1C9-3A05F33B2572}" srcOrd="2" destOrd="0" presId="urn:microsoft.com/office/officeart/2005/8/layout/vList3#1"/>
    <dgm:cxn modelId="{FC4336E7-B91D-F84E-A5A1-8913D97E0FDF}" type="presParOf" srcId="{6C42D678-818A-B842-A1C9-3A05F33B2572}" destId="{FFF9550B-E5F7-4640-9290-D6DB45A59D1B}" srcOrd="0" destOrd="0" presId="urn:microsoft.com/office/officeart/2005/8/layout/vList3#1"/>
    <dgm:cxn modelId="{2E96FEA8-4BD9-C144-BE7A-87408CF48D67}" type="presParOf" srcId="{6C42D678-818A-B842-A1C9-3A05F33B2572}" destId="{8E7CEA44-6A3E-8A49-BB3E-9699CEE10208}" srcOrd="1" destOrd="0" presId="urn:microsoft.com/office/officeart/2005/8/layout/vList3#1"/>
    <dgm:cxn modelId="{2A223418-A08B-F149-9BA5-18463044DF16}" type="presParOf" srcId="{75C24184-3C65-3B40-909E-3332AB85AFC9}" destId="{FBB90E64-FCAA-3140-8045-FC306578F941}" srcOrd="3" destOrd="0" presId="urn:microsoft.com/office/officeart/2005/8/layout/vList3#1"/>
    <dgm:cxn modelId="{13557B3A-3AB9-DC49-BF43-A9E4274E7970}" type="presParOf" srcId="{75C24184-3C65-3B40-909E-3332AB85AFC9}" destId="{22E28DB5-73F2-F049-B30B-E0D5008E9F8C}" srcOrd="4" destOrd="0" presId="urn:microsoft.com/office/officeart/2005/8/layout/vList3#1"/>
    <dgm:cxn modelId="{CCEA9006-1006-5144-B8B6-724C0C47CE37}" type="presParOf" srcId="{22E28DB5-73F2-F049-B30B-E0D5008E9F8C}" destId="{B4E0A717-1322-5340-B094-15929C424FC9}" srcOrd="0" destOrd="0" presId="urn:microsoft.com/office/officeart/2005/8/layout/vList3#1"/>
    <dgm:cxn modelId="{523AE939-28C2-8247-83D1-651D5BF97820}" type="presParOf" srcId="{22E28DB5-73F2-F049-B30B-E0D5008E9F8C}" destId="{45F8230A-09E6-F043-83F2-5BA0E1479540}"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8B7637-6A63-4F69-BC01-4FDD39332696}" type="doc">
      <dgm:prSet loTypeId="urn:microsoft.com/office/officeart/2009/3/layout/HorizontalOrganizationChart" loCatId="hierarchy" qsTypeId="urn:microsoft.com/office/officeart/2005/8/quickstyle/simple1" qsCatId="simple" csTypeId="urn:microsoft.com/office/officeart/2005/8/colors/colorful1#3" csCatId="colorful" phldr="1"/>
      <dgm:spPr/>
      <dgm:t>
        <a:bodyPr/>
        <a:lstStyle/>
        <a:p>
          <a:endParaRPr lang="en-PH"/>
        </a:p>
      </dgm:t>
    </dgm:pt>
    <dgm:pt modelId="{206DC374-29A1-4F23-94F4-602752CC7E27}">
      <dgm:prSet phldrT="[Text]" custT="1"/>
      <dgm:spPr>
        <a:solidFill>
          <a:schemeClr val="accent5">
            <a:lumMod val="50000"/>
          </a:schemeClr>
        </a:solidFill>
      </dgm:spPr>
      <dgm:t>
        <a:bodyPr/>
        <a:lstStyle/>
        <a:p>
          <a:pPr algn="ctr"/>
          <a:r>
            <a:rPr lang="en-PH" sz="2400" b="1" u="sng" dirty="0" smtClean="0"/>
            <a:t>Philippine Economic Zone Authority </a:t>
          </a:r>
          <a:r>
            <a:rPr lang="en-PH" sz="2400" dirty="0" smtClean="0"/>
            <a:t>(PEZA) </a:t>
          </a:r>
          <a:r>
            <a:rPr lang="en-PH" sz="2400" dirty="0" err="1" smtClean="0"/>
            <a:t>diversi</a:t>
          </a:r>
          <a:r>
            <a:rPr lang="en-PH" sz="2400" dirty="0" smtClean="0"/>
            <a:t> </a:t>
          </a:r>
          <a:r>
            <a:rPr lang="en-PH" sz="2400" dirty="0" err="1" smtClean="0"/>
            <a:t>incentivi</a:t>
          </a:r>
          <a:r>
            <a:rPr lang="en-PH" sz="2400" dirty="0" smtClean="0"/>
            <a:t> per </a:t>
          </a:r>
          <a:r>
            <a:rPr lang="en-PH" sz="2400" dirty="0" err="1" smtClean="0"/>
            <a:t>attrarre</a:t>
          </a:r>
          <a:r>
            <a:rPr lang="en-PH" sz="2400" dirty="0" smtClean="0"/>
            <a:t> </a:t>
          </a:r>
          <a:r>
            <a:rPr lang="en-PH" sz="2400" dirty="0" err="1" smtClean="0"/>
            <a:t>investimenti</a:t>
          </a:r>
          <a:r>
            <a:rPr lang="en-PH" sz="2400" dirty="0" smtClean="0"/>
            <a:t> </a:t>
          </a:r>
          <a:r>
            <a:rPr lang="en-PH" sz="2400" dirty="0" err="1" smtClean="0"/>
            <a:t>stranieri</a:t>
          </a:r>
          <a:endParaRPr lang="en-PH" sz="2400" dirty="0"/>
        </a:p>
      </dgm:t>
    </dgm:pt>
    <dgm:pt modelId="{65F9C6B7-BD34-46CB-A1D0-7630843EDCBF}" type="parTrans" cxnId="{A3A6758F-5145-443A-8BF0-0190ED45260A}">
      <dgm:prSet/>
      <dgm:spPr/>
      <dgm:t>
        <a:bodyPr/>
        <a:lstStyle/>
        <a:p>
          <a:endParaRPr lang="en-PH"/>
        </a:p>
      </dgm:t>
    </dgm:pt>
    <dgm:pt modelId="{A4FE175B-250E-468C-9554-9E2CB71BA608}" type="sibTrans" cxnId="{A3A6758F-5145-443A-8BF0-0190ED45260A}">
      <dgm:prSet/>
      <dgm:spPr/>
      <dgm:t>
        <a:bodyPr/>
        <a:lstStyle/>
        <a:p>
          <a:endParaRPr lang="en-PH"/>
        </a:p>
      </dgm:t>
    </dgm:pt>
    <dgm:pt modelId="{5D49944B-0D00-4C96-80F6-45F191DD04B3}">
      <dgm:prSet phldrT="[Text]" custT="1"/>
      <dgm:spPr>
        <a:solidFill>
          <a:schemeClr val="accent6">
            <a:lumMod val="50000"/>
          </a:schemeClr>
        </a:solidFill>
      </dgm:spPr>
      <dgm:t>
        <a:bodyPr/>
        <a:lstStyle/>
        <a:p>
          <a:r>
            <a:rPr lang="en-PH" sz="4000" dirty="0" smtClean="0"/>
            <a:t>Zone </a:t>
          </a:r>
          <a:r>
            <a:rPr lang="en-PH" sz="4000" dirty="0" err="1" smtClean="0"/>
            <a:t>Economiche</a:t>
          </a:r>
          <a:endParaRPr lang="en-PH" sz="4000" dirty="0"/>
        </a:p>
      </dgm:t>
    </dgm:pt>
    <dgm:pt modelId="{FDCAA17F-EC98-44B5-808B-486788AC0481}" type="parTrans" cxnId="{A5EA144A-8EFF-4EBA-9AE8-61A4E65501B7}">
      <dgm:prSet/>
      <dgm:spPr/>
      <dgm:t>
        <a:bodyPr/>
        <a:lstStyle/>
        <a:p>
          <a:endParaRPr lang="en-PH"/>
        </a:p>
      </dgm:t>
    </dgm:pt>
    <dgm:pt modelId="{59B56508-C73B-4E5F-BE78-B1B07BB60C1F}" type="sibTrans" cxnId="{A5EA144A-8EFF-4EBA-9AE8-61A4E65501B7}">
      <dgm:prSet/>
      <dgm:spPr/>
      <dgm:t>
        <a:bodyPr/>
        <a:lstStyle/>
        <a:p>
          <a:endParaRPr lang="en-PH"/>
        </a:p>
      </dgm:t>
    </dgm:pt>
    <dgm:pt modelId="{609E498A-DBAE-4E0A-ACBE-492340D3074A}">
      <dgm:prSet phldrT="[Text]" custT="1"/>
      <dgm:spPr/>
      <dgm:t>
        <a:bodyPr/>
        <a:lstStyle/>
        <a:p>
          <a:r>
            <a:rPr lang="en-PH" sz="4000" dirty="0" err="1" smtClean="0"/>
            <a:t>Incentivi</a:t>
          </a:r>
          <a:r>
            <a:rPr lang="en-PH" sz="4000" dirty="0" smtClean="0"/>
            <a:t> (</a:t>
          </a:r>
          <a:r>
            <a:rPr lang="en-PH" sz="4000" dirty="0" err="1" smtClean="0"/>
            <a:t>fiscali</a:t>
          </a:r>
          <a:r>
            <a:rPr lang="en-PH" sz="4000" dirty="0" smtClean="0"/>
            <a:t> e non </a:t>
          </a:r>
          <a:r>
            <a:rPr lang="en-PH" sz="4000" dirty="0" err="1" smtClean="0"/>
            <a:t>fiscali</a:t>
          </a:r>
          <a:r>
            <a:rPr lang="en-PH" sz="4000" dirty="0" smtClean="0"/>
            <a:t>)</a:t>
          </a:r>
          <a:endParaRPr lang="en-PH" sz="4000" dirty="0"/>
        </a:p>
      </dgm:t>
    </dgm:pt>
    <dgm:pt modelId="{A8DC18FC-915E-4E09-8872-8B4EE7745D29}" type="parTrans" cxnId="{5FC681C4-0B36-4CC7-B508-606C05DE82DB}">
      <dgm:prSet/>
      <dgm:spPr/>
      <dgm:t>
        <a:bodyPr/>
        <a:lstStyle/>
        <a:p>
          <a:endParaRPr lang="en-PH"/>
        </a:p>
      </dgm:t>
    </dgm:pt>
    <dgm:pt modelId="{D37BB8AD-4094-40BA-B7BB-3F216EB45A7D}" type="sibTrans" cxnId="{5FC681C4-0B36-4CC7-B508-606C05DE82DB}">
      <dgm:prSet/>
      <dgm:spPr/>
      <dgm:t>
        <a:bodyPr/>
        <a:lstStyle/>
        <a:p>
          <a:endParaRPr lang="en-PH"/>
        </a:p>
      </dgm:t>
    </dgm:pt>
    <dgm:pt modelId="{935B3FAB-1742-4DF4-B555-33AEA7F0986D}">
      <dgm:prSet phldrT="[Text]" custT="1"/>
      <dgm:spPr>
        <a:solidFill>
          <a:srgbClr val="00B050"/>
        </a:solidFill>
      </dgm:spPr>
      <dgm:t>
        <a:bodyPr/>
        <a:lstStyle/>
        <a:p>
          <a:r>
            <a:rPr lang="en-PH" sz="4000" dirty="0" err="1" smtClean="0"/>
            <a:t>Servizi</a:t>
          </a:r>
          <a:r>
            <a:rPr lang="en-PH" sz="4000" dirty="0" smtClean="0"/>
            <a:t> </a:t>
          </a:r>
          <a:r>
            <a:rPr lang="en-PH" sz="4000" dirty="0" err="1" smtClean="0"/>
            <a:t>offerti</a:t>
          </a:r>
          <a:r>
            <a:rPr lang="en-PH" sz="4000" dirty="0" smtClean="0"/>
            <a:t> </a:t>
          </a:r>
          <a:r>
            <a:rPr lang="en-PH" sz="4000" dirty="0" err="1" smtClean="0"/>
            <a:t>alle</a:t>
          </a:r>
          <a:r>
            <a:rPr lang="en-PH" sz="4000" dirty="0" smtClean="0"/>
            <a:t> </a:t>
          </a:r>
          <a:r>
            <a:rPr lang="en-PH" sz="4000" dirty="0" err="1" smtClean="0"/>
            <a:t>aziende</a:t>
          </a:r>
          <a:endParaRPr lang="en-PH" sz="4000" dirty="0"/>
        </a:p>
      </dgm:t>
    </dgm:pt>
    <dgm:pt modelId="{A11EC67A-4788-48ED-A4F3-3C71F6C8C34D}" type="parTrans" cxnId="{C877FBCF-8922-4B62-BEE9-0A8240660575}">
      <dgm:prSet/>
      <dgm:spPr/>
      <dgm:t>
        <a:bodyPr/>
        <a:lstStyle/>
        <a:p>
          <a:endParaRPr lang="en-PH"/>
        </a:p>
      </dgm:t>
    </dgm:pt>
    <dgm:pt modelId="{9870B468-BE46-4655-9403-0D3E4256FA6D}" type="sibTrans" cxnId="{C877FBCF-8922-4B62-BEE9-0A8240660575}">
      <dgm:prSet/>
      <dgm:spPr/>
      <dgm:t>
        <a:bodyPr/>
        <a:lstStyle/>
        <a:p>
          <a:endParaRPr lang="en-PH"/>
        </a:p>
      </dgm:t>
    </dgm:pt>
    <dgm:pt modelId="{A7381188-A3D4-4BE0-8858-F608DED4EE43}" type="pres">
      <dgm:prSet presAssocID="{9E8B7637-6A63-4F69-BC01-4FDD39332696}" presName="hierChild1" presStyleCnt="0">
        <dgm:presLayoutVars>
          <dgm:orgChart val="1"/>
          <dgm:chPref val="1"/>
          <dgm:dir/>
          <dgm:animOne val="branch"/>
          <dgm:animLvl val="lvl"/>
          <dgm:resizeHandles/>
        </dgm:presLayoutVars>
      </dgm:prSet>
      <dgm:spPr/>
      <dgm:t>
        <a:bodyPr/>
        <a:lstStyle/>
        <a:p>
          <a:endParaRPr lang="en-PH"/>
        </a:p>
      </dgm:t>
    </dgm:pt>
    <dgm:pt modelId="{107081D7-7B94-403B-BBB5-5468A40C2EED}" type="pres">
      <dgm:prSet presAssocID="{206DC374-29A1-4F23-94F4-602752CC7E27}" presName="hierRoot1" presStyleCnt="0">
        <dgm:presLayoutVars>
          <dgm:hierBranch val="init"/>
        </dgm:presLayoutVars>
      </dgm:prSet>
      <dgm:spPr/>
    </dgm:pt>
    <dgm:pt modelId="{95BD335D-7AB1-4B32-8724-EDB59DCCE0E6}" type="pres">
      <dgm:prSet presAssocID="{206DC374-29A1-4F23-94F4-602752CC7E27}" presName="rootComposite1" presStyleCnt="0"/>
      <dgm:spPr/>
    </dgm:pt>
    <dgm:pt modelId="{22AAFC79-9538-434C-B408-122976FACA15}" type="pres">
      <dgm:prSet presAssocID="{206DC374-29A1-4F23-94F4-602752CC7E27}" presName="rootText1" presStyleLbl="node0" presStyleIdx="0" presStyleCnt="1" custScaleX="109203" custScaleY="213658">
        <dgm:presLayoutVars>
          <dgm:chPref val="3"/>
        </dgm:presLayoutVars>
      </dgm:prSet>
      <dgm:spPr/>
      <dgm:t>
        <a:bodyPr/>
        <a:lstStyle/>
        <a:p>
          <a:endParaRPr lang="en-PH"/>
        </a:p>
      </dgm:t>
    </dgm:pt>
    <dgm:pt modelId="{729FB792-5E08-41DD-8F46-BB2EEBCACBD1}" type="pres">
      <dgm:prSet presAssocID="{206DC374-29A1-4F23-94F4-602752CC7E27}" presName="rootConnector1" presStyleLbl="node1" presStyleIdx="0" presStyleCnt="0"/>
      <dgm:spPr/>
      <dgm:t>
        <a:bodyPr/>
        <a:lstStyle/>
        <a:p>
          <a:endParaRPr lang="en-PH"/>
        </a:p>
      </dgm:t>
    </dgm:pt>
    <dgm:pt modelId="{1D906015-6115-47D6-833E-7B4EC3DC6D62}" type="pres">
      <dgm:prSet presAssocID="{206DC374-29A1-4F23-94F4-602752CC7E27}" presName="hierChild2" presStyleCnt="0"/>
      <dgm:spPr/>
    </dgm:pt>
    <dgm:pt modelId="{B0F9B750-A435-4B55-AC35-CF5122021871}" type="pres">
      <dgm:prSet presAssocID="{FDCAA17F-EC98-44B5-808B-486788AC0481}" presName="Name64" presStyleLbl="parChTrans1D2" presStyleIdx="0" presStyleCnt="3"/>
      <dgm:spPr/>
      <dgm:t>
        <a:bodyPr/>
        <a:lstStyle/>
        <a:p>
          <a:endParaRPr lang="en-PH"/>
        </a:p>
      </dgm:t>
    </dgm:pt>
    <dgm:pt modelId="{F91AA9BC-AB52-4BEA-B0A8-5B22D0CC3FE2}" type="pres">
      <dgm:prSet presAssocID="{5D49944B-0D00-4C96-80F6-45F191DD04B3}" presName="hierRoot2" presStyleCnt="0">
        <dgm:presLayoutVars>
          <dgm:hierBranch val="init"/>
        </dgm:presLayoutVars>
      </dgm:prSet>
      <dgm:spPr/>
    </dgm:pt>
    <dgm:pt modelId="{177CEC48-364B-4703-9441-594AE4DD2C25}" type="pres">
      <dgm:prSet presAssocID="{5D49944B-0D00-4C96-80F6-45F191DD04B3}" presName="rootComposite" presStyleCnt="0"/>
      <dgm:spPr/>
    </dgm:pt>
    <dgm:pt modelId="{9493339B-BC0E-4BD1-BBF6-C26825661A60}" type="pres">
      <dgm:prSet presAssocID="{5D49944B-0D00-4C96-80F6-45F191DD04B3}" presName="rootText" presStyleLbl="node2" presStyleIdx="0" presStyleCnt="3">
        <dgm:presLayoutVars>
          <dgm:chPref val="3"/>
        </dgm:presLayoutVars>
      </dgm:prSet>
      <dgm:spPr/>
      <dgm:t>
        <a:bodyPr/>
        <a:lstStyle/>
        <a:p>
          <a:endParaRPr lang="en-PH"/>
        </a:p>
      </dgm:t>
    </dgm:pt>
    <dgm:pt modelId="{FFF986E0-457C-4006-8788-84DBABC3C82F}" type="pres">
      <dgm:prSet presAssocID="{5D49944B-0D00-4C96-80F6-45F191DD04B3}" presName="rootConnector" presStyleLbl="node2" presStyleIdx="0" presStyleCnt="3"/>
      <dgm:spPr/>
      <dgm:t>
        <a:bodyPr/>
        <a:lstStyle/>
        <a:p>
          <a:endParaRPr lang="en-PH"/>
        </a:p>
      </dgm:t>
    </dgm:pt>
    <dgm:pt modelId="{D44A53B0-DA41-4A11-A022-41C91B69D52D}" type="pres">
      <dgm:prSet presAssocID="{5D49944B-0D00-4C96-80F6-45F191DD04B3}" presName="hierChild4" presStyleCnt="0"/>
      <dgm:spPr/>
    </dgm:pt>
    <dgm:pt modelId="{355930DB-CA90-4B6A-AEDB-812A43349C06}" type="pres">
      <dgm:prSet presAssocID="{5D49944B-0D00-4C96-80F6-45F191DD04B3}" presName="hierChild5" presStyleCnt="0"/>
      <dgm:spPr/>
    </dgm:pt>
    <dgm:pt modelId="{8606DC69-0A2C-4856-B093-3489DDD26C4F}" type="pres">
      <dgm:prSet presAssocID="{A8DC18FC-915E-4E09-8872-8B4EE7745D29}" presName="Name64" presStyleLbl="parChTrans1D2" presStyleIdx="1" presStyleCnt="3"/>
      <dgm:spPr/>
      <dgm:t>
        <a:bodyPr/>
        <a:lstStyle/>
        <a:p>
          <a:endParaRPr lang="en-PH"/>
        </a:p>
      </dgm:t>
    </dgm:pt>
    <dgm:pt modelId="{53167EEC-CE6D-4DC7-BB9D-EB06FD366EA6}" type="pres">
      <dgm:prSet presAssocID="{609E498A-DBAE-4E0A-ACBE-492340D3074A}" presName="hierRoot2" presStyleCnt="0">
        <dgm:presLayoutVars>
          <dgm:hierBranch val="init"/>
        </dgm:presLayoutVars>
      </dgm:prSet>
      <dgm:spPr/>
    </dgm:pt>
    <dgm:pt modelId="{0DA40099-8604-42F3-8A3D-8B06F46022EA}" type="pres">
      <dgm:prSet presAssocID="{609E498A-DBAE-4E0A-ACBE-492340D3074A}" presName="rootComposite" presStyleCnt="0"/>
      <dgm:spPr/>
    </dgm:pt>
    <dgm:pt modelId="{166822AA-E2D4-4932-A718-63A31E1DF75F}" type="pres">
      <dgm:prSet presAssocID="{609E498A-DBAE-4E0A-ACBE-492340D3074A}" presName="rootText" presStyleLbl="node2" presStyleIdx="1" presStyleCnt="3">
        <dgm:presLayoutVars>
          <dgm:chPref val="3"/>
        </dgm:presLayoutVars>
      </dgm:prSet>
      <dgm:spPr/>
      <dgm:t>
        <a:bodyPr/>
        <a:lstStyle/>
        <a:p>
          <a:endParaRPr lang="en-PH"/>
        </a:p>
      </dgm:t>
    </dgm:pt>
    <dgm:pt modelId="{2704561F-DA02-4C43-BB46-96B060D9AABB}" type="pres">
      <dgm:prSet presAssocID="{609E498A-DBAE-4E0A-ACBE-492340D3074A}" presName="rootConnector" presStyleLbl="node2" presStyleIdx="1" presStyleCnt="3"/>
      <dgm:spPr/>
      <dgm:t>
        <a:bodyPr/>
        <a:lstStyle/>
        <a:p>
          <a:endParaRPr lang="en-PH"/>
        </a:p>
      </dgm:t>
    </dgm:pt>
    <dgm:pt modelId="{7DAEFF51-0527-42D1-A5EB-8123B81FD42E}" type="pres">
      <dgm:prSet presAssocID="{609E498A-DBAE-4E0A-ACBE-492340D3074A}" presName="hierChild4" presStyleCnt="0"/>
      <dgm:spPr/>
    </dgm:pt>
    <dgm:pt modelId="{8B568DCB-D2F3-4A31-A274-ADE01DAF3228}" type="pres">
      <dgm:prSet presAssocID="{609E498A-DBAE-4E0A-ACBE-492340D3074A}" presName="hierChild5" presStyleCnt="0"/>
      <dgm:spPr/>
    </dgm:pt>
    <dgm:pt modelId="{2D3C9009-DD77-4A48-93E0-0792D73F1598}" type="pres">
      <dgm:prSet presAssocID="{A11EC67A-4788-48ED-A4F3-3C71F6C8C34D}" presName="Name64" presStyleLbl="parChTrans1D2" presStyleIdx="2" presStyleCnt="3"/>
      <dgm:spPr/>
      <dgm:t>
        <a:bodyPr/>
        <a:lstStyle/>
        <a:p>
          <a:endParaRPr lang="en-PH"/>
        </a:p>
      </dgm:t>
    </dgm:pt>
    <dgm:pt modelId="{750AE32D-4608-4E26-B67B-BBFB20B4930A}" type="pres">
      <dgm:prSet presAssocID="{935B3FAB-1742-4DF4-B555-33AEA7F0986D}" presName="hierRoot2" presStyleCnt="0">
        <dgm:presLayoutVars>
          <dgm:hierBranch val="init"/>
        </dgm:presLayoutVars>
      </dgm:prSet>
      <dgm:spPr/>
    </dgm:pt>
    <dgm:pt modelId="{E91CA902-D9C4-4FEE-B2C3-15B1479BED68}" type="pres">
      <dgm:prSet presAssocID="{935B3FAB-1742-4DF4-B555-33AEA7F0986D}" presName="rootComposite" presStyleCnt="0"/>
      <dgm:spPr/>
    </dgm:pt>
    <dgm:pt modelId="{A8993465-1F01-4580-895A-12D29AEA68BD}" type="pres">
      <dgm:prSet presAssocID="{935B3FAB-1742-4DF4-B555-33AEA7F0986D}" presName="rootText" presStyleLbl="node2" presStyleIdx="2" presStyleCnt="3">
        <dgm:presLayoutVars>
          <dgm:chPref val="3"/>
        </dgm:presLayoutVars>
      </dgm:prSet>
      <dgm:spPr/>
      <dgm:t>
        <a:bodyPr/>
        <a:lstStyle/>
        <a:p>
          <a:endParaRPr lang="en-PH"/>
        </a:p>
      </dgm:t>
    </dgm:pt>
    <dgm:pt modelId="{64448977-2F02-454F-B2CE-3FB12A3258C4}" type="pres">
      <dgm:prSet presAssocID="{935B3FAB-1742-4DF4-B555-33AEA7F0986D}" presName="rootConnector" presStyleLbl="node2" presStyleIdx="2" presStyleCnt="3"/>
      <dgm:spPr/>
      <dgm:t>
        <a:bodyPr/>
        <a:lstStyle/>
        <a:p>
          <a:endParaRPr lang="en-PH"/>
        </a:p>
      </dgm:t>
    </dgm:pt>
    <dgm:pt modelId="{C164E7B1-71B3-470D-BD85-0628B13B619E}" type="pres">
      <dgm:prSet presAssocID="{935B3FAB-1742-4DF4-B555-33AEA7F0986D}" presName="hierChild4" presStyleCnt="0"/>
      <dgm:spPr/>
    </dgm:pt>
    <dgm:pt modelId="{358B5FEE-86CC-4A32-956C-71169352642D}" type="pres">
      <dgm:prSet presAssocID="{935B3FAB-1742-4DF4-B555-33AEA7F0986D}" presName="hierChild5" presStyleCnt="0"/>
      <dgm:spPr/>
    </dgm:pt>
    <dgm:pt modelId="{4B61CDB7-3F8F-459B-A79F-59278F1424DC}" type="pres">
      <dgm:prSet presAssocID="{206DC374-29A1-4F23-94F4-602752CC7E27}" presName="hierChild3" presStyleCnt="0"/>
      <dgm:spPr/>
    </dgm:pt>
  </dgm:ptLst>
  <dgm:cxnLst>
    <dgm:cxn modelId="{00F23BEA-3C66-404F-84E4-405A8713D385}" type="presOf" srcId="{206DC374-29A1-4F23-94F4-602752CC7E27}" destId="{22AAFC79-9538-434C-B408-122976FACA15}" srcOrd="0" destOrd="0" presId="urn:microsoft.com/office/officeart/2009/3/layout/HorizontalOrganizationChart"/>
    <dgm:cxn modelId="{5A5F3645-514A-4C46-9567-3FA0D21D74EB}" type="presOf" srcId="{A8DC18FC-915E-4E09-8872-8B4EE7745D29}" destId="{8606DC69-0A2C-4856-B093-3489DDD26C4F}" srcOrd="0" destOrd="0" presId="urn:microsoft.com/office/officeart/2009/3/layout/HorizontalOrganizationChart"/>
    <dgm:cxn modelId="{CCD244B0-61DF-462F-ACF7-90D52B413C57}" type="presOf" srcId="{FDCAA17F-EC98-44B5-808B-486788AC0481}" destId="{B0F9B750-A435-4B55-AC35-CF5122021871}" srcOrd="0" destOrd="0" presId="urn:microsoft.com/office/officeart/2009/3/layout/HorizontalOrganizationChart"/>
    <dgm:cxn modelId="{02E89A60-A991-4CD9-A30F-AE7C105BE122}" type="presOf" srcId="{5D49944B-0D00-4C96-80F6-45F191DD04B3}" destId="{9493339B-BC0E-4BD1-BBF6-C26825661A60}" srcOrd="0" destOrd="0" presId="urn:microsoft.com/office/officeart/2009/3/layout/HorizontalOrganizationChart"/>
    <dgm:cxn modelId="{EA4FB1F8-7A36-4BC3-8A27-A7757EB5046B}" type="presOf" srcId="{609E498A-DBAE-4E0A-ACBE-492340D3074A}" destId="{2704561F-DA02-4C43-BB46-96B060D9AABB}" srcOrd="1" destOrd="0" presId="urn:microsoft.com/office/officeart/2009/3/layout/HorizontalOrganizationChart"/>
    <dgm:cxn modelId="{C32A1144-A5B0-4367-A9A3-F0EB7F61F984}" type="presOf" srcId="{9E8B7637-6A63-4F69-BC01-4FDD39332696}" destId="{A7381188-A3D4-4BE0-8858-F608DED4EE43}" srcOrd="0" destOrd="0" presId="urn:microsoft.com/office/officeart/2009/3/layout/HorizontalOrganizationChart"/>
    <dgm:cxn modelId="{C877FBCF-8922-4B62-BEE9-0A8240660575}" srcId="{206DC374-29A1-4F23-94F4-602752CC7E27}" destId="{935B3FAB-1742-4DF4-B555-33AEA7F0986D}" srcOrd="2" destOrd="0" parTransId="{A11EC67A-4788-48ED-A4F3-3C71F6C8C34D}" sibTransId="{9870B468-BE46-4655-9403-0D3E4256FA6D}"/>
    <dgm:cxn modelId="{5FC681C4-0B36-4CC7-B508-606C05DE82DB}" srcId="{206DC374-29A1-4F23-94F4-602752CC7E27}" destId="{609E498A-DBAE-4E0A-ACBE-492340D3074A}" srcOrd="1" destOrd="0" parTransId="{A8DC18FC-915E-4E09-8872-8B4EE7745D29}" sibTransId="{D37BB8AD-4094-40BA-B7BB-3F216EB45A7D}"/>
    <dgm:cxn modelId="{A3A6758F-5145-443A-8BF0-0190ED45260A}" srcId="{9E8B7637-6A63-4F69-BC01-4FDD39332696}" destId="{206DC374-29A1-4F23-94F4-602752CC7E27}" srcOrd="0" destOrd="0" parTransId="{65F9C6B7-BD34-46CB-A1D0-7630843EDCBF}" sibTransId="{A4FE175B-250E-468C-9554-9E2CB71BA608}"/>
    <dgm:cxn modelId="{08F5AA82-1FED-4DAD-B71C-D7257FCBA559}" type="presOf" srcId="{935B3FAB-1742-4DF4-B555-33AEA7F0986D}" destId="{64448977-2F02-454F-B2CE-3FB12A3258C4}" srcOrd="1" destOrd="0" presId="urn:microsoft.com/office/officeart/2009/3/layout/HorizontalOrganizationChart"/>
    <dgm:cxn modelId="{FC964883-13FF-4BAA-8525-92E51C120A47}" type="presOf" srcId="{5D49944B-0D00-4C96-80F6-45F191DD04B3}" destId="{FFF986E0-457C-4006-8788-84DBABC3C82F}" srcOrd="1" destOrd="0" presId="urn:microsoft.com/office/officeart/2009/3/layout/HorizontalOrganizationChart"/>
    <dgm:cxn modelId="{A5EA144A-8EFF-4EBA-9AE8-61A4E65501B7}" srcId="{206DC374-29A1-4F23-94F4-602752CC7E27}" destId="{5D49944B-0D00-4C96-80F6-45F191DD04B3}" srcOrd="0" destOrd="0" parTransId="{FDCAA17F-EC98-44B5-808B-486788AC0481}" sibTransId="{59B56508-C73B-4E5F-BE78-B1B07BB60C1F}"/>
    <dgm:cxn modelId="{EC32987D-C845-4CD2-9C18-35666D5B3337}" type="presOf" srcId="{609E498A-DBAE-4E0A-ACBE-492340D3074A}" destId="{166822AA-E2D4-4932-A718-63A31E1DF75F}" srcOrd="0" destOrd="0" presId="urn:microsoft.com/office/officeart/2009/3/layout/HorizontalOrganizationChart"/>
    <dgm:cxn modelId="{8AD4D3DB-EC40-4DAD-BF0C-1BC5CBD3F95F}" type="presOf" srcId="{A11EC67A-4788-48ED-A4F3-3C71F6C8C34D}" destId="{2D3C9009-DD77-4A48-93E0-0792D73F1598}" srcOrd="0" destOrd="0" presId="urn:microsoft.com/office/officeart/2009/3/layout/HorizontalOrganizationChart"/>
    <dgm:cxn modelId="{8ECD4FFF-DE81-4250-8E10-20DBBB630229}" type="presOf" srcId="{935B3FAB-1742-4DF4-B555-33AEA7F0986D}" destId="{A8993465-1F01-4580-895A-12D29AEA68BD}" srcOrd="0" destOrd="0" presId="urn:microsoft.com/office/officeart/2009/3/layout/HorizontalOrganizationChart"/>
    <dgm:cxn modelId="{D02EAF2A-4681-404F-A3A3-BBC42A0BBFC5}" type="presOf" srcId="{206DC374-29A1-4F23-94F4-602752CC7E27}" destId="{729FB792-5E08-41DD-8F46-BB2EEBCACBD1}" srcOrd="1" destOrd="0" presId="urn:microsoft.com/office/officeart/2009/3/layout/HorizontalOrganizationChart"/>
    <dgm:cxn modelId="{D13A465D-8205-4D7B-9CCD-83EBE8474FF5}" type="presParOf" srcId="{A7381188-A3D4-4BE0-8858-F608DED4EE43}" destId="{107081D7-7B94-403B-BBB5-5468A40C2EED}" srcOrd="0" destOrd="0" presId="urn:microsoft.com/office/officeart/2009/3/layout/HorizontalOrganizationChart"/>
    <dgm:cxn modelId="{F4B10891-816B-4805-8A4C-5C927C38B32D}" type="presParOf" srcId="{107081D7-7B94-403B-BBB5-5468A40C2EED}" destId="{95BD335D-7AB1-4B32-8724-EDB59DCCE0E6}" srcOrd="0" destOrd="0" presId="urn:microsoft.com/office/officeart/2009/3/layout/HorizontalOrganizationChart"/>
    <dgm:cxn modelId="{A4686F1D-206C-4856-8E44-0976F70D3EA8}" type="presParOf" srcId="{95BD335D-7AB1-4B32-8724-EDB59DCCE0E6}" destId="{22AAFC79-9538-434C-B408-122976FACA15}" srcOrd="0" destOrd="0" presId="urn:microsoft.com/office/officeart/2009/3/layout/HorizontalOrganizationChart"/>
    <dgm:cxn modelId="{F5368660-F3BE-4C74-9BA2-A215790778D9}" type="presParOf" srcId="{95BD335D-7AB1-4B32-8724-EDB59DCCE0E6}" destId="{729FB792-5E08-41DD-8F46-BB2EEBCACBD1}" srcOrd="1" destOrd="0" presId="urn:microsoft.com/office/officeart/2009/3/layout/HorizontalOrganizationChart"/>
    <dgm:cxn modelId="{3A4258A6-EEAA-4C8F-825B-6C360A200BC3}" type="presParOf" srcId="{107081D7-7B94-403B-BBB5-5468A40C2EED}" destId="{1D906015-6115-47D6-833E-7B4EC3DC6D62}" srcOrd="1" destOrd="0" presId="urn:microsoft.com/office/officeart/2009/3/layout/HorizontalOrganizationChart"/>
    <dgm:cxn modelId="{AB92F07F-5AB5-48C5-8979-B5098DF3E5DB}" type="presParOf" srcId="{1D906015-6115-47D6-833E-7B4EC3DC6D62}" destId="{B0F9B750-A435-4B55-AC35-CF5122021871}" srcOrd="0" destOrd="0" presId="urn:microsoft.com/office/officeart/2009/3/layout/HorizontalOrganizationChart"/>
    <dgm:cxn modelId="{E60F1057-65DE-4F70-A750-AF5A8CC6FF90}" type="presParOf" srcId="{1D906015-6115-47D6-833E-7B4EC3DC6D62}" destId="{F91AA9BC-AB52-4BEA-B0A8-5B22D0CC3FE2}" srcOrd="1" destOrd="0" presId="urn:microsoft.com/office/officeart/2009/3/layout/HorizontalOrganizationChart"/>
    <dgm:cxn modelId="{E3D5D035-97C8-49A2-ADC0-D053E0275E90}" type="presParOf" srcId="{F91AA9BC-AB52-4BEA-B0A8-5B22D0CC3FE2}" destId="{177CEC48-364B-4703-9441-594AE4DD2C25}" srcOrd="0" destOrd="0" presId="urn:microsoft.com/office/officeart/2009/3/layout/HorizontalOrganizationChart"/>
    <dgm:cxn modelId="{DF39FF68-BC01-4AF7-81C5-AA50125ABD4B}" type="presParOf" srcId="{177CEC48-364B-4703-9441-594AE4DD2C25}" destId="{9493339B-BC0E-4BD1-BBF6-C26825661A60}" srcOrd="0" destOrd="0" presId="urn:microsoft.com/office/officeart/2009/3/layout/HorizontalOrganizationChart"/>
    <dgm:cxn modelId="{C0FA3329-14C4-4E93-AD90-0BB4705C4CFD}" type="presParOf" srcId="{177CEC48-364B-4703-9441-594AE4DD2C25}" destId="{FFF986E0-457C-4006-8788-84DBABC3C82F}" srcOrd="1" destOrd="0" presId="urn:microsoft.com/office/officeart/2009/3/layout/HorizontalOrganizationChart"/>
    <dgm:cxn modelId="{6C4F7258-B35D-490B-B4B1-608ECF1A6B28}" type="presParOf" srcId="{F91AA9BC-AB52-4BEA-B0A8-5B22D0CC3FE2}" destId="{D44A53B0-DA41-4A11-A022-41C91B69D52D}" srcOrd="1" destOrd="0" presId="urn:microsoft.com/office/officeart/2009/3/layout/HorizontalOrganizationChart"/>
    <dgm:cxn modelId="{8A383AF2-3288-4BCA-9766-49DBC1A43160}" type="presParOf" srcId="{F91AA9BC-AB52-4BEA-B0A8-5B22D0CC3FE2}" destId="{355930DB-CA90-4B6A-AEDB-812A43349C06}" srcOrd="2" destOrd="0" presId="urn:microsoft.com/office/officeart/2009/3/layout/HorizontalOrganizationChart"/>
    <dgm:cxn modelId="{88A77C12-21FF-4B42-A51E-5909FF5AB559}" type="presParOf" srcId="{1D906015-6115-47D6-833E-7B4EC3DC6D62}" destId="{8606DC69-0A2C-4856-B093-3489DDD26C4F}" srcOrd="2" destOrd="0" presId="urn:microsoft.com/office/officeart/2009/3/layout/HorizontalOrganizationChart"/>
    <dgm:cxn modelId="{BA2E058C-5A36-4BAE-8510-76733A439851}" type="presParOf" srcId="{1D906015-6115-47D6-833E-7B4EC3DC6D62}" destId="{53167EEC-CE6D-4DC7-BB9D-EB06FD366EA6}" srcOrd="3" destOrd="0" presId="urn:microsoft.com/office/officeart/2009/3/layout/HorizontalOrganizationChart"/>
    <dgm:cxn modelId="{5664BD9C-417C-4234-B55E-5492480C3B5D}" type="presParOf" srcId="{53167EEC-CE6D-4DC7-BB9D-EB06FD366EA6}" destId="{0DA40099-8604-42F3-8A3D-8B06F46022EA}" srcOrd="0" destOrd="0" presId="urn:microsoft.com/office/officeart/2009/3/layout/HorizontalOrganizationChart"/>
    <dgm:cxn modelId="{DE89385E-C8E2-4568-996B-F855A1CA49D6}" type="presParOf" srcId="{0DA40099-8604-42F3-8A3D-8B06F46022EA}" destId="{166822AA-E2D4-4932-A718-63A31E1DF75F}" srcOrd="0" destOrd="0" presId="urn:microsoft.com/office/officeart/2009/3/layout/HorizontalOrganizationChart"/>
    <dgm:cxn modelId="{337228EA-B4E3-45F5-BBF4-49B76DF652A3}" type="presParOf" srcId="{0DA40099-8604-42F3-8A3D-8B06F46022EA}" destId="{2704561F-DA02-4C43-BB46-96B060D9AABB}" srcOrd="1" destOrd="0" presId="urn:microsoft.com/office/officeart/2009/3/layout/HorizontalOrganizationChart"/>
    <dgm:cxn modelId="{C990786B-85B4-4CC0-A334-A1C076040259}" type="presParOf" srcId="{53167EEC-CE6D-4DC7-BB9D-EB06FD366EA6}" destId="{7DAEFF51-0527-42D1-A5EB-8123B81FD42E}" srcOrd="1" destOrd="0" presId="urn:microsoft.com/office/officeart/2009/3/layout/HorizontalOrganizationChart"/>
    <dgm:cxn modelId="{EEDF0E42-28B5-4FBD-865F-8849B98BA682}" type="presParOf" srcId="{53167EEC-CE6D-4DC7-BB9D-EB06FD366EA6}" destId="{8B568DCB-D2F3-4A31-A274-ADE01DAF3228}" srcOrd="2" destOrd="0" presId="urn:microsoft.com/office/officeart/2009/3/layout/HorizontalOrganizationChart"/>
    <dgm:cxn modelId="{039A1269-632F-482A-9997-9A118AD62948}" type="presParOf" srcId="{1D906015-6115-47D6-833E-7B4EC3DC6D62}" destId="{2D3C9009-DD77-4A48-93E0-0792D73F1598}" srcOrd="4" destOrd="0" presId="urn:microsoft.com/office/officeart/2009/3/layout/HorizontalOrganizationChart"/>
    <dgm:cxn modelId="{CC492DCF-E59F-468A-AED0-9887C0EB66A1}" type="presParOf" srcId="{1D906015-6115-47D6-833E-7B4EC3DC6D62}" destId="{750AE32D-4608-4E26-B67B-BBFB20B4930A}" srcOrd="5" destOrd="0" presId="urn:microsoft.com/office/officeart/2009/3/layout/HorizontalOrganizationChart"/>
    <dgm:cxn modelId="{7BAC199C-8419-44B0-AF33-F1DC1529E0DD}" type="presParOf" srcId="{750AE32D-4608-4E26-B67B-BBFB20B4930A}" destId="{E91CA902-D9C4-4FEE-B2C3-15B1479BED68}" srcOrd="0" destOrd="0" presId="urn:microsoft.com/office/officeart/2009/3/layout/HorizontalOrganizationChart"/>
    <dgm:cxn modelId="{F90083CD-2B1D-498E-958E-59F4EC84BDAF}" type="presParOf" srcId="{E91CA902-D9C4-4FEE-B2C3-15B1479BED68}" destId="{A8993465-1F01-4580-895A-12D29AEA68BD}" srcOrd="0" destOrd="0" presId="urn:microsoft.com/office/officeart/2009/3/layout/HorizontalOrganizationChart"/>
    <dgm:cxn modelId="{CD753259-F446-4FEA-A323-D6C51487BE0E}" type="presParOf" srcId="{E91CA902-D9C4-4FEE-B2C3-15B1479BED68}" destId="{64448977-2F02-454F-B2CE-3FB12A3258C4}" srcOrd="1" destOrd="0" presId="urn:microsoft.com/office/officeart/2009/3/layout/HorizontalOrganizationChart"/>
    <dgm:cxn modelId="{BD9EF89D-250A-4E8E-BFFA-6BBF640BA691}" type="presParOf" srcId="{750AE32D-4608-4E26-B67B-BBFB20B4930A}" destId="{C164E7B1-71B3-470D-BD85-0628B13B619E}" srcOrd="1" destOrd="0" presId="urn:microsoft.com/office/officeart/2009/3/layout/HorizontalOrganizationChart"/>
    <dgm:cxn modelId="{BBAE5BE2-F0C6-42B0-B16A-91955E7FD7C4}" type="presParOf" srcId="{750AE32D-4608-4E26-B67B-BBFB20B4930A}" destId="{358B5FEE-86CC-4A32-956C-71169352642D}" srcOrd="2" destOrd="0" presId="urn:microsoft.com/office/officeart/2009/3/layout/HorizontalOrganizationChart"/>
    <dgm:cxn modelId="{08FC0EDF-0183-4CD4-AF9B-3FC1DFEE3935}" type="presParOf" srcId="{107081D7-7B94-403B-BBB5-5468A40C2EED}" destId="{4B61CDB7-3F8F-459B-A79F-59278F1424D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21AEDB-98CF-4109-942C-65756E884492}" type="doc">
      <dgm:prSet loTypeId="urn:microsoft.com/office/officeart/2005/8/layout/list1" loCatId="list" qsTypeId="urn:microsoft.com/office/officeart/2005/8/quickstyle/simple4" qsCatId="simple" csTypeId="urn:microsoft.com/office/officeart/2005/8/colors/colorful1#4" csCatId="colorful" phldr="1"/>
      <dgm:spPr/>
      <dgm:t>
        <a:bodyPr/>
        <a:lstStyle/>
        <a:p>
          <a:endParaRPr lang="en-PH"/>
        </a:p>
      </dgm:t>
    </dgm:pt>
    <dgm:pt modelId="{17584FB9-D913-4A69-84B0-EAEABD18C99C}">
      <dgm:prSet phldrT="[Text]" custT="1"/>
      <dgm:spPr/>
      <dgm:t>
        <a:bodyPr/>
        <a:lstStyle/>
        <a:p>
          <a:r>
            <a:rPr lang="en-PH" sz="1800" dirty="0" err="1" smtClean="0">
              <a:solidFill>
                <a:schemeClr val="bg1"/>
              </a:solidFill>
            </a:rPr>
            <a:t>Manifatturiero</a:t>
          </a:r>
          <a:r>
            <a:rPr lang="en-PH" sz="1800" dirty="0" smtClean="0">
              <a:solidFill>
                <a:schemeClr val="bg1"/>
              </a:solidFill>
            </a:rPr>
            <a:t> </a:t>
          </a:r>
          <a:r>
            <a:rPr lang="en-PH" sz="1800" dirty="0" err="1" smtClean="0">
              <a:solidFill>
                <a:schemeClr val="bg1"/>
              </a:solidFill>
            </a:rPr>
            <a:t>orientato</a:t>
          </a:r>
          <a:r>
            <a:rPr lang="en-PH" sz="1800" dirty="0" smtClean="0">
              <a:solidFill>
                <a:schemeClr val="bg1"/>
              </a:solidFill>
            </a:rPr>
            <a:t> </a:t>
          </a:r>
          <a:r>
            <a:rPr lang="en-PH" sz="1800" dirty="0" err="1" smtClean="0">
              <a:solidFill>
                <a:schemeClr val="bg1"/>
              </a:solidFill>
            </a:rPr>
            <a:t>all’export</a:t>
          </a:r>
          <a:r>
            <a:rPr lang="en-PH" sz="1800" dirty="0" smtClean="0">
              <a:solidFill>
                <a:schemeClr val="bg1"/>
              </a:solidFill>
            </a:rPr>
            <a:t> </a:t>
          </a:r>
          <a:endParaRPr lang="en-PH" sz="1800" dirty="0">
            <a:solidFill>
              <a:schemeClr val="bg1"/>
            </a:solidFill>
          </a:endParaRPr>
        </a:p>
      </dgm:t>
    </dgm:pt>
    <dgm:pt modelId="{4228C92E-0896-491A-9773-4F3796944D49}" type="parTrans" cxnId="{A5505636-1D2C-4E04-BAA2-EE9536D7CFF6}">
      <dgm:prSet/>
      <dgm:spPr/>
      <dgm:t>
        <a:bodyPr/>
        <a:lstStyle/>
        <a:p>
          <a:endParaRPr lang="en-PH"/>
        </a:p>
      </dgm:t>
    </dgm:pt>
    <dgm:pt modelId="{813AEB88-1017-4A1C-9747-C113DB47A647}" type="sibTrans" cxnId="{A5505636-1D2C-4E04-BAA2-EE9536D7CFF6}">
      <dgm:prSet/>
      <dgm:spPr/>
      <dgm:t>
        <a:bodyPr/>
        <a:lstStyle/>
        <a:p>
          <a:endParaRPr lang="en-PH"/>
        </a:p>
      </dgm:t>
    </dgm:pt>
    <dgm:pt modelId="{0130808B-0494-44B2-B801-CB280D94F10E}">
      <dgm:prSet custT="1"/>
      <dgm:spPr/>
      <dgm:t>
        <a:bodyPr/>
        <a:lstStyle/>
        <a:p>
          <a:r>
            <a:rPr lang="en-PH" sz="1800" dirty="0" smtClean="0">
              <a:solidFill>
                <a:schemeClr val="bg1"/>
              </a:solidFill>
            </a:rPr>
            <a:t>IT per </a:t>
          </a:r>
          <a:r>
            <a:rPr lang="en-PH" sz="1800" dirty="0" err="1" smtClean="0">
              <a:solidFill>
                <a:schemeClr val="bg1"/>
              </a:solidFill>
            </a:rPr>
            <a:t>mercati</a:t>
          </a:r>
          <a:r>
            <a:rPr lang="en-PH" sz="1800" dirty="0" smtClean="0">
              <a:solidFill>
                <a:schemeClr val="bg1"/>
              </a:solidFill>
            </a:rPr>
            <a:t> </a:t>
          </a:r>
          <a:r>
            <a:rPr lang="en-PH" sz="1800" dirty="0" err="1" smtClean="0">
              <a:solidFill>
                <a:schemeClr val="bg1"/>
              </a:solidFill>
            </a:rPr>
            <a:t>stranieri</a:t>
          </a:r>
          <a:endParaRPr lang="en-PH" sz="1800" dirty="0" smtClean="0">
            <a:solidFill>
              <a:schemeClr val="bg1"/>
            </a:solidFill>
          </a:endParaRPr>
        </a:p>
      </dgm:t>
    </dgm:pt>
    <dgm:pt modelId="{5952DD03-1C73-46F4-A15E-B2CC496A5724}" type="parTrans" cxnId="{E941635B-C19D-41C9-94CE-28E4C95628D1}">
      <dgm:prSet/>
      <dgm:spPr/>
      <dgm:t>
        <a:bodyPr/>
        <a:lstStyle/>
        <a:p>
          <a:endParaRPr lang="en-PH"/>
        </a:p>
      </dgm:t>
    </dgm:pt>
    <dgm:pt modelId="{DDE1D988-17ED-41CA-8D5F-629BDDAC24C3}" type="sibTrans" cxnId="{E941635B-C19D-41C9-94CE-28E4C95628D1}">
      <dgm:prSet/>
      <dgm:spPr/>
      <dgm:t>
        <a:bodyPr/>
        <a:lstStyle/>
        <a:p>
          <a:endParaRPr lang="en-PH"/>
        </a:p>
      </dgm:t>
    </dgm:pt>
    <dgm:pt modelId="{EBB27943-B488-45D8-9356-0265AE3E70C6}">
      <dgm:prSet custT="1"/>
      <dgm:spPr/>
      <dgm:t>
        <a:bodyPr/>
        <a:lstStyle/>
        <a:p>
          <a:r>
            <a:rPr lang="en-PH" sz="1800" dirty="0" err="1" smtClean="0">
              <a:solidFill>
                <a:schemeClr val="bg1"/>
              </a:solidFill>
            </a:rPr>
            <a:t>Turistico</a:t>
          </a:r>
          <a:r>
            <a:rPr lang="en-PH" sz="1800" dirty="0" smtClean="0">
              <a:solidFill>
                <a:schemeClr val="bg1"/>
              </a:solidFill>
            </a:rPr>
            <a:t> </a:t>
          </a:r>
          <a:r>
            <a:rPr lang="en-PH" sz="1800" dirty="0" err="1" smtClean="0">
              <a:solidFill>
                <a:schemeClr val="bg1"/>
              </a:solidFill>
            </a:rPr>
            <a:t>clientela</a:t>
          </a:r>
          <a:r>
            <a:rPr lang="en-PH" sz="1800" dirty="0" smtClean="0">
              <a:solidFill>
                <a:schemeClr val="bg1"/>
              </a:solidFill>
            </a:rPr>
            <a:t> </a:t>
          </a:r>
          <a:r>
            <a:rPr lang="en-PH" sz="1800" dirty="0" err="1" smtClean="0">
              <a:solidFill>
                <a:schemeClr val="bg1"/>
              </a:solidFill>
            </a:rPr>
            <a:t>straniera</a:t>
          </a:r>
          <a:endParaRPr lang="en-PH" sz="1800" dirty="0" smtClean="0">
            <a:solidFill>
              <a:schemeClr val="bg1"/>
            </a:solidFill>
          </a:endParaRPr>
        </a:p>
      </dgm:t>
    </dgm:pt>
    <dgm:pt modelId="{A103F6D5-F747-4238-9FA8-9D78CD31F41D}" type="parTrans" cxnId="{A92F6C72-965E-42B9-9EE6-CB777566B823}">
      <dgm:prSet/>
      <dgm:spPr/>
      <dgm:t>
        <a:bodyPr/>
        <a:lstStyle/>
        <a:p>
          <a:endParaRPr lang="en-PH"/>
        </a:p>
      </dgm:t>
    </dgm:pt>
    <dgm:pt modelId="{9BF89915-7DA1-4088-8DB7-E3272B35D073}" type="sibTrans" cxnId="{A92F6C72-965E-42B9-9EE6-CB777566B823}">
      <dgm:prSet/>
      <dgm:spPr/>
      <dgm:t>
        <a:bodyPr/>
        <a:lstStyle/>
        <a:p>
          <a:endParaRPr lang="en-PH"/>
        </a:p>
      </dgm:t>
    </dgm:pt>
    <dgm:pt modelId="{A953BFEB-F675-41EC-9C0B-75ED4379D731}">
      <dgm:prSet custT="1"/>
      <dgm:spPr/>
      <dgm:t>
        <a:bodyPr/>
        <a:lstStyle/>
        <a:p>
          <a:r>
            <a:rPr lang="en-PH" sz="1800" dirty="0" err="1" smtClean="0">
              <a:solidFill>
                <a:schemeClr val="bg1"/>
              </a:solidFill>
            </a:rPr>
            <a:t>Turismo</a:t>
          </a:r>
          <a:r>
            <a:rPr lang="en-PH" sz="1800" dirty="0" smtClean="0">
              <a:solidFill>
                <a:schemeClr val="bg1"/>
              </a:solidFill>
            </a:rPr>
            <a:t> </a:t>
          </a:r>
          <a:r>
            <a:rPr lang="en-PH" sz="1800" dirty="0" err="1" smtClean="0">
              <a:solidFill>
                <a:schemeClr val="bg1"/>
              </a:solidFill>
            </a:rPr>
            <a:t>medicale</a:t>
          </a:r>
          <a:endParaRPr lang="en-PH" sz="1800" dirty="0" smtClean="0">
            <a:solidFill>
              <a:schemeClr val="bg1"/>
            </a:solidFill>
          </a:endParaRPr>
        </a:p>
      </dgm:t>
    </dgm:pt>
    <dgm:pt modelId="{DE6B5C08-32FA-43C0-8CB4-7558F86585B9}" type="parTrans" cxnId="{274A941D-6BBB-4A18-A49F-AB875959F52C}">
      <dgm:prSet/>
      <dgm:spPr/>
      <dgm:t>
        <a:bodyPr/>
        <a:lstStyle/>
        <a:p>
          <a:endParaRPr lang="en-PH"/>
        </a:p>
      </dgm:t>
    </dgm:pt>
    <dgm:pt modelId="{9A36B5DB-C6F5-4E43-B447-20E296F2CD2C}" type="sibTrans" cxnId="{274A941D-6BBB-4A18-A49F-AB875959F52C}">
      <dgm:prSet/>
      <dgm:spPr/>
      <dgm:t>
        <a:bodyPr/>
        <a:lstStyle/>
        <a:p>
          <a:endParaRPr lang="en-PH"/>
        </a:p>
      </dgm:t>
    </dgm:pt>
    <dgm:pt modelId="{D8E800F1-3199-44C2-AA82-21D70032707C}">
      <dgm:prSet custT="1"/>
      <dgm:spPr/>
      <dgm:t>
        <a:bodyPr/>
        <a:lstStyle/>
        <a:p>
          <a:r>
            <a:rPr lang="en-PH" sz="1800" dirty="0" err="1" smtClean="0">
              <a:solidFill>
                <a:schemeClr val="bg1"/>
              </a:solidFill>
            </a:rPr>
            <a:t>Agricolo</a:t>
          </a:r>
          <a:r>
            <a:rPr lang="en-PH" sz="1800" dirty="0" smtClean="0">
              <a:solidFill>
                <a:schemeClr val="bg1"/>
              </a:solidFill>
            </a:rPr>
            <a:t> – </a:t>
          </a:r>
          <a:r>
            <a:rPr lang="en-PH" sz="1800" dirty="0" err="1" smtClean="0">
              <a:solidFill>
                <a:schemeClr val="bg1"/>
              </a:solidFill>
            </a:rPr>
            <a:t>produzione</a:t>
          </a:r>
          <a:r>
            <a:rPr lang="en-PH" sz="1800" dirty="0" smtClean="0">
              <a:solidFill>
                <a:schemeClr val="bg1"/>
              </a:solidFill>
            </a:rPr>
            <a:t> </a:t>
          </a:r>
          <a:r>
            <a:rPr lang="en-PH" sz="1800" dirty="0" err="1" smtClean="0">
              <a:solidFill>
                <a:schemeClr val="bg1"/>
              </a:solidFill>
            </a:rPr>
            <a:t>orientata</a:t>
          </a:r>
          <a:r>
            <a:rPr lang="en-PH" sz="1800" dirty="0" smtClean="0">
              <a:solidFill>
                <a:schemeClr val="bg1"/>
              </a:solidFill>
            </a:rPr>
            <a:t> a </a:t>
          </a:r>
          <a:r>
            <a:rPr lang="en-PH" sz="1800" dirty="0" err="1" smtClean="0">
              <a:solidFill>
                <a:schemeClr val="bg1"/>
              </a:solidFill>
            </a:rPr>
            <a:t>mercati</a:t>
          </a:r>
          <a:r>
            <a:rPr lang="en-PH" sz="1800" dirty="0" smtClean="0">
              <a:solidFill>
                <a:schemeClr val="bg1"/>
              </a:solidFill>
            </a:rPr>
            <a:t> </a:t>
          </a:r>
          <a:r>
            <a:rPr lang="en-PH" sz="1800" dirty="0" err="1" smtClean="0">
              <a:solidFill>
                <a:schemeClr val="bg1"/>
              </a:solidFill>
            </a:rPr>
            <a:t>stranieri</a:t>
          </a:r>
          <a:r>
            <a:rPr lang="en-PH" sz="1800" dirty="0" smtClean="0">
              <a:solidFill>
                <a:schemeClr val="bg1"/>
              </a:solidFill>
            </a:rPr>
            <a:t> </a:t>
          </a:r>
        </a:p>
      </dgm:t>
    </dgm:pt>
    <dgm:pt modelId="{75575138-46C7-4741-ACB8-42593C321A92}" type="parTrans" cxnId="{79C02BCB-C888-4808-8892-782A239D5ABE}">
      <dgm:prSet/>
      <dgm:spPr/>
      <dgm:t>
        <a:bodyPr/>
        <a:lstStyle/>
        <a:p>
          <a:endParaRPr lang="en-PH"/>
        </a:p>
      </dgm:t>
    </dgm:pt>
    <dgm:pt modelId="{48658ADA-CA34-4235-8129-EFE8AFB45373}" type="sibTrans" cxnId="{79C02BCB-C888-4808-8892-782A239D5ABE}">
      <dgm:prSet/>
      <dgm:spPr/>
      <dgm:t>
        <a:bodyPr/>
        <a:lstStyle/>
        <a:p>
          <a:endParaRPr lang="en-PH"/>
        </a:p>
      </dgm:t>
    </dgm:pt>
    <dgm:pt modelId="{F933A6B5-A3D9-40C0-B621-74EDA5B77611}">
      <dgm:prSet custT="1"/>
      <dgm:spPr/>
      <dgm:t>
        <a:bodyPr/>
        <a:lstStyle/>
        <a:p>
          <a:r>
            <a:rPr lang="en-PH" sz="1800" dirty="0" err="1" smtClean="0">
              <a:solidFill>
                <a:schemeClr val="bg1"/>
              </a:solidFill>
            </a:rPr>
            <a:t>Agricolo</a:t>
          </a:r>
          <a:r>
            <a:rPr lang="en-PH" sz="1800" baseline="0" dirty="0" smtClean="0">
              <a:solidFill>
                <a:schemeClr val="bg1"/>
              </a:solidFill>
            </a:rPr>
            <a:t> – </a:t>
          </a:r>
          <a:r>
            <a:rPr lang="en-PH" sz="1800" baseline="0" dirty="0" err="1" smtClean="0">
              <a:solidFill>
                <a:schemeClr val="bg1"/>
              </a:solidFill>
            </a:rPr>
            <a:t>produzione</a:t>
          </a:r>
          <a:r>
            <a:rPr lang="en-PH" sz="1800" baseline="0" dirty="0" smtClean="0">
              <a:solidFill>
                <a:schemeClr val="bg1"/>
              </a:solidFill>
            </a:rPr>
            <a:t> </a:t>
          </a:r>
          <a:r>
            <a:rPr lang="en-PH" sz="1800" baseline="0" dirty="0" err="1" smtClean="0">
              <a:solidFill>
                <a:schemeClr val="bg1"/>
              </a:solidFill>
            </a:rPr>
            <a:t>biocarburanti</a:t>
          </a:r>
          <a:endParaRPr lang="en-PH" sz="1800" dirty="0" smtClean="0">
            <a:solidFill>
              <a:schemeClr val="bg1"/>
            </a:solidFill>
          </a:endParaRPr>
        </a:p>
      </dgm:t>
    </dgm:pt>
    <dgm:pt modelId="{B7E6FA34-CE64-4DAD-9F84-A4457B094701}" type="parTrans" cxnId="{1434782E-8244-4AD0-A39F-ECD95FD83512}">
      <dgm:prSet/>
      <dgm:spPr/>
      <dgm:t>
        <a:bodyPr/>
        <a:lstStyle/>
        <a:p>
          <a:endParaRPr lang="en-PH"/>
        </a:p>
      </dgm:t>
    </dgm:pt>
    <dgm:pt modelId="{30D0C889-A95B-4D97-8253-6828B21BD21D}" type="sibTrans" cxnId="{1434782E-8244-4AD0-A39F-ECD95FD83512}">
      <dgm:prSet/>
      <dgm:spPr/>
      <dgm:t>
        <a:bodyPr/>
        <a:lstStyle/>
        <a:p>
          <a:endParaRPr lang="en-PH"/>
        </a:p>
      </dgm:t>
    </dgm:pt>
    <dgm:pt modelId="{B673AB8D-37CC-40C8-A8EA-ECB463EAC717}">
      <dgm:prSet custT="1"/>
      <dgm:spPr/>
      <dgm:t>
        <a:bodyPr/>
        <a:lstStyle/>
        <a:p>
          <a:r>
            <a:rPr lang="en-PH" sz="1800" dirty="0" err="1" smtClean="0">
              <a:solidFill>
                <a:schemeClr val="bg1"/>
              </a:solidFill>
            </a:rPr>
            <a:t>Logistico</a:t>
          </a:r>
          <a:r>
            <a:rPr lang="en-PH" sz="1800" dirty="0" smtClean="0">
              <a:solidFill>
                <a:schemeClr val="bg1"/>
              </a:solidFill>
            </a:rPr>
            <a:t> e </a:t>
          </a:r>
          <a:r>
            <a:rPr lang="en-PH" sz="1800" dirty="0" err="1" smtClean="0">
              <a:solidFill>
                <a:schemeClr val="bg1"/>
              </a:solidFill>
            </a:rPr>
            <a:t>servizi</a:t>
          </a:r>
          <a:r>
            <a:rPr lang="en-PH" sz="1800" dirty="0" smtClean="0">
              <a:solidFill>
                <a:schemeClr val="bg1"/>
              </a:solidFill>
            </a:rPr>
            <a:t> di </a:t>
          </a:r>
          <a:r>
            <a:rPr lang="en-PH" sz="1800" dirty="0" err="1" smtClean="0">
              <a:solidFill>
                <a:schemeClr val="bg1"/>
              </a:solidFill>
            </a:rPr>
            <a:t>magazzinaggio</a:t>
          </a:r>
          <a:r>
            <a:rPr lang="en-PH" sz="1800" dirty="0" smtClean="0">
              <a:solidFill>
                <a:schemeClr val="bg1"/>
              </a:solidFill>
            </a:rPr>
            <a:t> a </a:t>
          </a:r>
          <a:r>
            <a:rPr lang="en-PH" sz="1800" dirty="0" err="1" smtClean="0">
              <a:solidFill>
                <a:schemeClr val="bg1"/>
              </a:solidFill>
            </a:rPr>
            <a:t>servizio</a:t>
          </a:r>
          <a:r>
            <a:rPr lang="en-PH" sz="1800" dirty="0" smtClean="0">
              <a:solidFill>
                <a:schemeClr val="bg1"/>
              </a:solidFill>
            </a:rPr>
            <a:t> PEZA</a:t>
          </a:r>
        </a:p>
      </dgm:t>
    </dgm:pt>
    <dgm:pt modelId="{C1888854-5C23-4ADF-88CD-B1D26C1CE6F8}" type="parTrans" cxnId="{72716EF6-7D27-44F9-BE4E-FC7F572CB8A7}">
      <dgm:prSet/>
      <dgm:spPr/>
      <dgm:t>
        <a:bodyPr/>
        <a:lstStyle/>
        <a:p>
          <a:endParaRPr lang="en-PH"/>
        </a:p>
      </dgm:t>
    </dgm:pt>
    <dgm:pt modelId="{9CB12DE2-6881-42F5-9387-67036D6724E1}" type="sibTrans" cxnId="{72716EF6-7D27-44F9-BE4E-FC7F572CB8A7}">
      <dgm:prSet/>
      <dgm:spPr/>
      <dgm:t>
        <a:bodyPr/>
        <a:lstStyle/>
        <a:p>
          <a:endParaRPr lang="en-PH"/>
        </a:p>
      </dgm:t>
    </dgm:pt>
    <dgm:pt modelId="{B53F67DE-A5AD-4F06-A2F1-7ED4421BE7BF}" type="pres">
      <dgm:prSet presAssocID="{C021AEDB-98CF-4109-942C-65756E884492}" presName="linear" presStyleCnt="0">
        <dgm:presLayoutVars>
          <dgm:dir/>
          <dgm:animLvl val="lvl"/>
          <dgm:resizeHandles val="exact"/>
        </dgm:presLayoutVars>
      </dgm:prSet>
      <dgm:spPr/>
      <dgm:t>
        <a:bodyPr/>
        <a:lstStyle/>
        <a:p>
          <a:endParaRPr lang="en-PH"/>
        </a:p>
      </dgm:t>
    </dgm:pt>
    <dgm:pt modelId="{6BB0AE7E-8DDC-494A-99A5-A96AE04E364C}" type="pres">
      <dgm:prSet presAssocID="{17584FB9-D913-4A69-84B0-EAEABD18C99C}" presName="parentLin" presStyleCnt="0"/>
      <dgm:spPr/>
    </dgm:pt>
    <dgm:pt modelId="{EA1D07BD-BD45-48EB-ADF1-93CC6A8539AB}" type="pres">
      <dgm:prSet presAssocID="{17584FB9-D913-4A69-84B0-EAEABD18C99C}" presName="parentLeftMargin" presStyleLbl="node1" presStyleIdx="0" presStyleCnt="7"/>
      <dgm:spPr/>
      <dgm:t>
        <a:bodyPr/>
        <a:lstStyle/>
        <a:p>
          <a:endParaRPr lang="en-PH"/>
        </a:p>
      </dgm:t>
    </dgm:pt>
    <dgm:pt modelId="{A41DB352-AF79-413F-BCE5-0A31BF57D408}" type="pres">
      <dgm:prSet presAssocID="{17584FB9-D913-4A69-84B0-EAEABD18C99C}" presName="parentText" presStyleLbl="node1" presStyleIdx="0" presStyleCnt="7">
        <dgm:presLayoutVars>
          <dgm:chMax val="0"/>
          <dgm:bulletEnabled val="1"/>
        </dgm:presLayoutVars>
      </dgm:prSet>
      <dgm:spPr/>
      <dgm:t>
        <a:bodyPr/>
        <a:lstStyle/>
        <a:p>
          <a:endParaRPr lang="en-PH"/>
        </a:p>
      </dgm:t>
    </dgm:pt>
    <dgm:pt modelId="{FE4545FB-FB98-42F8-9E25-E0B1DE1D8757}" type="pres">
      <dgm:prSet presAssocID="{17584FB9-D913-4A69-84B0-EAEABD18C99C}" presName="negativeSpace" presStyleCnt="0"/>
      <dgm:spPr/>
    </dgm:pt>
    <dgm:pt modelId="{038EBAB5-9EFD-4578-88BA-FD847B373B97}" type="pres">
      <dgm:prSet presAssocID="{17584FB9-D913-4A69-84B0-EAEABD18C99C}" presName="childText" presStyleLbl="conFgAcc1" presStyleIdx="0" presStyleCnt="7">
        <dgm:presLayoutVars>
          <dgm:bulletEnabled val="1"/>
        </dgm:presLayoutVars>
      </dgm:prSet>
      <dgm:spPr/>
    </dgm:pt>
    <dgm:pt modelId="{FB983062-14EA-4DC3-A607-5862D6C5FA34}" type="pres">
      <dgm:prSet presAssocID="{813AEB88-1017-4A1C-9747-C113DB47A647}" presName="spaceBetweenRectangles" presStyleCnt="0"/>
      <dgm:spPr/>
    </dgm:pt>
    <dgm:pt modelId="{811F0AE2-3A0D-4139-94E7-E5E82D9BE365}" type="pres">
      <dgm:prSet presAssocID="{0130808B-0494-44B2-B801-CB280D94F10E}" presName="parentLin" presStyleCnt="0"/>
      <dgm:spPr/>
    </dgm:pt>
    <dgm:pt modelId="{E30D2144-6FC1-42C4-BAF8-1F20418F129C}" type="pres">
      <dgm:prSet presAssocID="{0130808B-0494-44B2-B801-CB280D94F10E}" presName="parentLeftMargin" presStyleLbl="node1" presStyleIdx="0" presStyleCnt="7"/>
      <dgm:spPr/>
      <dgm:t>
        <a:bodyPr/>
        <a:lstStyle/>
        <a:p>
          <a:endParaRPr lang="en-PH"/>
        </a:p>
      </dgm:t>
    </dgm:pt>
    <dgm:pt modelId="{2C58542E-C1BB-46D4-B2C0-BF5D84F72B93}" type="pres">
      <dgm:prSet presAssocID="{0130808B-0494-44B2-B801-CB280D94F10E}" presName="parentText" presStyleLbl="node1" presStyleIdx="1" presStyleCnt="7">
        <dgm:presLayoutVars>
          <dgm:chMax val="0"/>
          <dgm:bulletEnabled val="1"/>
        </dgm:presLayoutVars>
      </dgm:prSet>
      <dgm:spPr/>
      <dgm:t>
        <a:bodyPr/>
        <a:lstStyle/>
        <a:p>
          <a:endParaRPr lang="en-PH"/>
        </a:p>
      </dgm:t>
    </dgm:pt>
    <dgm:pt modelId="{67F3F5F6-8FDA-4C9A-B7FB-1F531D710CA0}" type="pres">
      <dgm:prSet presAssocID="{0130808B-0494-44B2-B801-CB280D94F10E}" presName="negativeSpace" presStyleCnt="0"/>
      <dgm:spPr/>
    </dgm:pt>
    <dgm:pt modelId="{792084C3-941F-4A31-B427-DCEDF2966B4A}" type="pres">
      <dgm:prSet presAssocID="{0130808B-0494-44B2-B801-CB280D94F10E}" presName="childText" presStyleLbl="conFgAcc1" presStyleIdx="1" presStyleCnt="7">
        <dgm:presLayoutVars>
          <dgm:bulletEnabled val="1"/>
        </dgm:presLayoutVars>
      </dgm:prSet>
      <dgm:spPr/>
    </dgm:pt>
    <dgm:pt modelId="{A6E09148-25B2-44D1-9095-2287E85BDA7F}" type="pres">
      <dgm:prSet presAssocID="{DDE1D988-17ED-41CA-8D5F-629BDDAC24C3}" presName="spaceBetweenRectangles" presStyleCnt="0"/>
      <dgm:spPr/>
    </dgm:pt>
    <dgm:pt modelId="{57F6ED62-D4B5-45CC-958C-0973F6FC7A63}" type="pres">
      <dgm:prSet presAssocID="{EBB27943-B488-45D8-9356-0265AE3E70C6}" presName="parentLin" presStyleCnt="0"/>
      <dgm:spPr/>
    </dgm:pt>
    <dgm:pt modelId="{6BC28512-21D5-467B-9C5D-D234465C6D90}" type="pres">
      <dgm:prSet presAssocID="{EBB27943-B488-45D8-9356-0265AE3E70C6}" presName="parentLeftMargin" presStyleLbl="node1" presStyleIdx="1" presStyleCnt="7"/>
      <dgm:spPr/>
      <dgm:t>
        <a:bodyPr/>
        <a:lstStyle/>
        <a:p>
          <a:endParaRPr lang="en-PH"/>
        </a:p>
      </dgm:t>
    </dgm:pt>
    <dgm:pt modelId="{B1168222-449C-4E96-9E70-B0768024D993}" type="pres">
      <dgm:prSet presAssocID="{EBB27943-B488-45D8-9356-0265AE3E70C6}" presName="parentText" presStyleLbl="node1" presStyleIdx="2" presStyleCnt="7">
        <dgm:presLayoutVars>
          <dgm:chMax val="0"/>
          <dgm:bulletEnabled val="1"/>
        </dgm:presLayoutVars>
      </dgm:prSet>
      <dgm:spPr/>
      <dgm:t>
        <a:bodyPr/>
        <a:lstStyle/>
        <a:p>
          <a:endParaRPr lang="en-PH"/>
        </a:p>
      </dgm:t>
    </dgm:pt>
    <dgm:pt modelId="{1C939EF8-043F-4598-BBD4-1B2A55EAE7A0}" type="pres">
      <dgm:prSet presAssocID="{EBB27943-B488-45D8-9356-0265AE3E70C6}" presName="negativeSpace" presStyleCnt="0"/>
      <dgm:spPr/>
    </dgm:pt>
    <dgm:pt modelId="{F452DF38-2817-4EB7-AA81-31D3C6946DC6}" type="pres">
      <dgm:prSet presAssocID="{EBB27943-B488-45D8-9356-0265AE3E70C6}" presName="childText" presStyleLbl="conFgAcc1" presStyleIdx="2" presStyleCnt="7">
        <dgm:presLayoutVars>
          <dgm:bulletEnabled val="1"/>
        </dgm:presLayoutVars>
      </dgm:prSet>
      <dgm:spPr/>
    </dgm:pt>
    <dgm:pt modelId="{B0D47218-A1F0-4DA0-9D03-5A0B7FA760F9}" type="pres">
      <dgm:prSet presAssocID="{9BF89915-7DA1-4088-8DB7-E3272B35D073}" presName="spaceBetweenRectangles" presStyleCnt="0"/>
      <dgm:spPr/>
    </dgm:pt>
    <dgm:pt modelId="{1A9AB0F6-199B-4F40-B1E6-389FE37E81CC}" type="pres">
      <dgm:prSet presAssocID="{A953BFEB-F675-41EC-9C0B-75ED4379D731}" presName="parentLin" presStyleCnt="0"/>
      <dgm:spPr/>
    </dgm:pt>
    <dgm:pt modelId="{3C4976C2-28B1-4054-93F2-499D62F0F444}" type="pres">
      <dgm:prSet presAssocID="{A953BFEB-F675-41EC-9C0B-75ED4379D731}" presName="parentLeftMargin" presStyleLbl="node1" presStyleIdx="2" presStyleCnt="7"/>
      <dgm:spPr/>
      <dgm:t>
        <a:bodyPr/>
        <a:lstStyle/>
        <a:p>
          <a:endParaRPr lang="en-PH"/>
        </a:p>
      </dgm:t>
    </dgm:pt>
    <dgm:pt modelId="{1D3F01C9-DEBF-45CE-B97E-473CA7EF7BE8}" type="pres">
      <dgm:prSet presAssocID="{A953BFEB-F675-41EC-9C0B-75ED4379D731}" presName="parentText" presStyleLbl="node1" presStyleIdx="3" presStyleCnt="7">
        <dgm:presLayoutVars>
          <dgm:chMax val="0"/>
          <dgm:bulletEnabled val="1"/>
        </dgm:presLayoutVars>
      </dgm:prSet>
      <dgm:spPr/>
      <dgm:t>
        <a:bodyPr/>
        <a:lstStyle/>
        <a:p>
          <a:endParaRPr lang="en-PH"/>
        </a:p>
      </dgm:t>
    </dgm:pt>
    <dgm:pt modelId="{84072F5E-DB5D-4379-AE47-2B8276D42672}" type="pres">
      <dgm:prSet presAssocID="{A953BFEB-F675-41EC-9C0B-75ED4379D731}" presName="negativeSpace" presStyleCnt="0"/>
      <dgm:spPr/>
    </dgm:pt>
    <dgm:pt modelId="{D5707C7B-3244-4BB7-847E-7D63BB3820BA}" type="pres">
      <dgm:prSet presAssocID="{A953BFEB-F675-41EC-9C0B-75ED4379D731}" presName="childText" presStyleLbl="conFgAcc1" presStyleIdx="3" presStyleCnt="7">
        <dgm:presLayoutVars>
          <dgm:bulletEnabled val="1"/>
        </dgm:presLayoutVars>
      </dgm:prSet>
      <dgm:spPr/>
    </dgm:pt>
    <dgm:pt modelId="{AF0A5F02-9C83-4FDE-8318-6D5CC29DD43A}" type="pres">
      <dgm:prSet presAssocID="{9A36B5DB-C6F5-4E43-B447-20E296F2CD2C}" presName="spaceBetweenRectangles" presStyleCnt="0"/>
      <dgm:spPr/>
    </dgm:pt>
    <dgm:pt modelId="{43487A9D-932B-4E44-9D93-ED8327B9AAA2}" type="pres">
      <dgm:prSet presAssocID="{D8E800F1-3199-44C2-AA82-21D70032707C}" presName="parentLin" presStyleCnt="0"/>
      <dgm:spPr/>
    </dgm:pt>
    <dgm:pt modelId="{34A6B5CE-7664-4E90-8073-C575C6F0F4ED}" type="pres">
      <dgm:prSet presAssocID="{D8E800F1-3199-44C2-AA82-21D70032707C}" presName="parentLeftMargin" presStyleLbl="node1" presStyleIdx="3" presStyleCnt="7"/>
      <dgm:spPr/>
      <dgm:t>
        <a:bodyPr/>
        <a:lstStyle/>
        <a:p>
          <a:endParaRPr lang="en-PH"/>
        </a:p>
      </dgm:t>
    </dgm:pt>
    <dgm:pt modelId="{53FDB87D-FDFB-4514-BB64-460EF4DAB93F}" type="pres">
      <dgm:prSet presAssocID="{D8E800F1-3199-44C2-AA82-21D70032707C}" presName="parentText" presStyleLbl="node1" presStyleIdx="4" presStyleCnt="7">
        <dgm:presLayoutVars>
          <dgm:chMax val="0"/>
          <dgm:bulletEnabled val="1"/>
        </dgm:presLayoutVars>
      </dgm:prSet>
      <dgm:spPr/>
      <dgm:t>
        <a:bodyPr/>
        <a:lstStyle/>
        <a:p>
          <a:endParaRPr lang="en-PH"/>
        </a:p>
      </dgm:t>
    </dgm:pt>
    <dgm:pt modelId="{A4F67113-B6F9-41C3-8A7E-E79C0E941444}" type="pres">
      <dgm:prSet presAssocID="{D8E800F1-3199-44C2-AA82-21D70032707C}" presName="negativeSpace" presStyleCnt="0"/>
      <dgm:spPr/>
    </dgm:pt>
    <dgm:pt modelId="{26DBF01A-89DD-4B99-B69A-3E98F3F2DCA4}" type="pres">
      <dgm:prSet presAssocID="{D8E800F1-3199-44C2-AA82-21D70032707C}" presName="childText" presStyleLbl="conFgAcc1" presStyleIdx="4" presStyleCnt="7">
        <dgm:presLayoutVars>
          <dgm:bulletEnabled val="1"/>
        </dgm:presLayoutVars>
      </dgm:prSet>
      <dgm:spPr/>
    </dgm:pt>
    <dgm:pt modelId="{9875F67C-EF94-4644-9163-FA0E2EB46C2D}" type="pres">
      <dgm:prSet presAssocID="{48658ADA-CA34-4235-8129-EFE8AFB45373}" presName="spaceBetweenRectangles" presStyleCnt="0"/>
      <dgm:spPr/>
    </dgm:pt>
    <dgm:pt modelId="{CE7B8367-AEC1-4A03-B586-88488AC4EBF2}" type="pres">
      <dgm:prSet presAssocID="{F933A6B5-A3D9-40C0-B621-74EDA5B77611}" presName="parentLin" presStyleCnt="0"/>
      <dgm:spPr/>
    </dgm:pt>
    <dgm:pt modelId="{227E27FB-922A-4EBA-8DA2-AD0DF59EEBB6}" type="pres">
      <dgm:prSet presAssocID="{F933A6B5-A3D9-40C0-B621-74EDA5B77611}" presName="parentLeftMargin" presStyleLbl="node1" presStyleIdx="4" presStyleCnt="7"/>
      <dgm:spPr/>
      <dgm:t>
        <a:bodyPr/>
        <a:lstStyle/>
        <a:p>
          <a:endParaRPr lang="en-PH"/>
        </a:p>
      </dgm:t>
    </dgm:pt>
    <dgm:pt modelId="{6C5D3214-62E9-47C6-BDDD-9F298911D745}" type="pres">
      <dgm:prSet presAssocID="{F933A6B5-A3D9-40C0-B621-74EDA5B77611}" presName="parentText" presStyleLbl="node1" presStyleIdx="5" presStyleCnt="7">
        <dgm:presLayoutVars>
          <dgm:chMax val="0"/>
          <dgm:bulletEnabled val="1"/>
        </dgm:presLayoutVars>
      </dgm:prSet>
      <dgm:spPr/>
      <dgm:t>
        <a:bodyPr/>
        <a:lstStyle/>
        <a:p>
          <a:endParaRPr lang="en-PH"/>
        </a:p>
      </dgm:t>
    </dgm:pt>
    <dgm:pt modelId="{212344B2-D401-42EB-B30E-204503209080}" type="pres">
      <dgm:prSet presAssocID="{F933A6B5-A3D9-40C0-B621-74EDA5B77611}" presName="negativeSpace" presStyleCnt="0"/>
      <dgm:spPr/>
    </dgm:pt>
    <dgm:pt modelId="{756ED55F-40E1-48CD-A60D-974202B1E1FC}" type="pres">
      <dgm:prSet presAssocID="{F933A6B5-A3D9-40C0-B621-74EDA5B77611}" presName="childText" presStyleLbl="conFgAcc1" presStyleIdx="5" presStyleCnt="7">
        <dgm:presLayoutVars>
          <dgm:bulletEnabled val="1"/>
        </dgm:presLayoutVars>
      </dgm:prSet>
      <dgm:spPr/>
    </dgm:pt>
    <dgm:pt modelId="{713958F2-3A27-49F5-B8A8-5AC206003A70}" type="pres">
      <dgm:prSet presAssocID="{30D0C889-A95B-4D97-8253-6828B21BD21D}" presName="spaceBetweenRectangles" presStyleCnt="0"/>
      <dgm:spPr/>
    </dgm:pt>
    <dgm:pt modelId="{42A6CB95-0370-4722-AC2C-8B30B58BE4FD}" type="pres">
      <dgm:prSet presAssocID="{B673AB8D-37CC-40C8-A8EA-ECB463EAC717}" presName="parentLin" presStyleCnt="0"/>
      <dgm:spPr/>
    </dgm:pt>
    <dgm:pt modelId="{A87F2AC0-6F1E-4B19-AC92-51B745CA61D4}" type="pres">
      <dgm:prSet presAssocID="{B673AB8D-37CC-40C8-A8EA-ECB463EAC717}" presName="parentLeftMargin" presStyleLbl="node1" presStyleIdx="5" presStyleCnt="7"/>
      <dgm:spPr/>
      <dgm:t>
        <a:bodyPr/>
        <a:lstStyle/>
        <a:p>
          <a:endParaRPr lang="en-PH"/>
        </a:p>
      </dgm:t>
    </dgm:pt>
    <dgm:pt modelId="{4010D644-9719-45B2-A9AB-01A15152DEBE}" type="pres">
      <dgm:prSet presAssocID="{B673AB8D-37CC-40C8-A8EA-ECB463EAC717}" presName="parentText" presStyleLbl="node1" presStyleIdx="6" presStyleCnt="7">
        <dgm:presLayoutVars>
          <dgm:chMax val="0"/>
          <dgm:bulletEnabled val="1"/>
        </dgm:presLayoutVars>
      </dgm:prSet>
      <dgm:spPr/>
      <dgm:t>
        <a:bodyPr/>
        <a:lstStyle/>
        <a:p>
          <a:endParaRPr lang="en-PH"/>
        </a:p>
      </dgm:t>
    </dgm:pt>
    <dgm:pt modelId="{5E3EE89B-E3AB-4C68-A753-C6F10A745D0D}" type="pres">
      <dgm:prSet presAssocID="{B673AB8D-37CC-40C8-A8EA-ECB463EAC717}" presName="negativeSpace" presStyleCnt="0"/>
      <dgm:spPr/>
    </dgm:pt>
    <dgm:pt modelId="{53031A13-24FC-45B9-8A5A-20DA5E3A5778}" type="pres">
      <dgm:prSet presAssocID="{B673AB8D-37CC-40C8-A8EA-ECB463EAC717}" presName="childText" presStyleLbl="conFgAcc1" presStyleIdx="6" presStyleCnt="7">
        <dgm:presLayoutVars>
          <dgm:bulletEnabled val="1"/>
        </dgm:presLayoutVars>
      </dgm:prSet>
      <dgm:spPr/>
    </dgm:pt>
  </dgm:ptLst>
  <dgm:cxnLst>
    <dgm:cxn modelId="{C7B5815B-A0A3-4378-97A0-6070B2AEF5CA}" type="presOf" srcId="{B673AB8D-37CC-40C8-A8EA-ECB463EAC717}" destId="{4010D644-9719-45B2-A9AB-01A15152DEBE}" srcOrd="1" destOrd="0" presId="urn:microsoft.com/office/officeart/2005/8/layout/list1"/>
    <dgm:cxn modelId="{098A8D58-E97C-4E72-AE95-BDE191618B95}" type="presOf" srcId="{17584FB9-D913-4A69-84B0-EAEABD18C99C}" destId="{A41DB352-AF79-413F-BCE5-0A31BF57D408}" srcOrd="1" destOrd="0" presId="urn:microsoft.com/office/officeart/2005/8/layout/list1"/>
    <dgm:cxn modelId="{A75CB93B-E319-4EC4-AF37-867EDF55515D}" type="presOf" srcId="{EBB27943-B488-45D8-9356-0265AE3E70C6}" destId="{6BC28512-21D5-467B-9C5D-D234465C6D90}" srcOrd="0" destOrd="0" presId="urn:microsoft.com/office/officeart/2005/8/layout/list1"/>
    <dgm:cxn modelId="{10637430-E993-43D5-8B73-FCF13B3EBFCF}" type="presOf" srcId="{F933A6B5-A3D9-40C0-B621-74EDA5B77611}" destId="{227E27FB-922A-4EBA-8DA2-AD0DF59EEBB6}" srcOrd="0" destOrd="0" presId="urn:microsoft.com/office/officeart/2005/8/layout/list1"/>
    <dgm:cxn modelId="{274A941D-6BBB-4A18-A49F-AB875959F52C}" srcId="{C021AEDB-98CF-4109-942C-65756E884492}" destId="{A953BFEB-F675-41EC-9C0B-75ED4379D731}" srcOrd="3" destOrd="0" parTransId="{DE6B5C08-32FA-43C0-8CB4-7558F86585B9}" sibTransId="{9A36B5DB-C6F5-4E43-B447-20E296F2CD2C}"/>
    <dgm:cxn modelId="{3CD87BFF-B60B-4552-B81E-163BFE6C1952}" type="presOf" srcId="{C021AEDB-98CF-4109-942C-65756E884492}" destId="{B53F67DE-A5AD-4F06-A2F1-7ED4421BE7BF}" srcOrd="0" destOrd="0" presId="urn:microsoft.com/office/officeart/2005/8/layout/list1"/>
    <dgm:cxn modelId="{8EEDCF2F-8A3C-4FF6-BC4E-E800D38E1EE0}" type="presOf" srcId="{17584FB9-D913-4A69-84B0-EAEABD18C99C}" destId="{EA1D07BD-BD45-48EB-ADF1-93CC6A8539AB}" srcOrd="0" destOrd="0" presId="urn:microsoft.com/office/officeart/2005/8/layout/list1"/>
    <dgm:cxn modelId="{A92F6C72-965E-42B9-9EE6-CB777566B823}" srcId="{C021AEDB-98CF-4109-942C-65756E884492}" destId="{EBB27943-B488-45D8-9356-0265AE3E70C6}" srcOrd="2" destOrd="0" parTransId="{A103F6D5-F747-4238-9FA8-9D78CD31F41D}" sibTransId="{9BF89915-7DA1-4088-8DB7-E3272B35D073}"/>
    <dgm:cxn modelId="{1FDA39E6-07FE-4E58-948E-9F816E3DA102}" type="presOf" srcId="{D8E800F1-3199-44C2-AA82-21D70032707C}" destId="{34A6B5CE-7664-4E90-8073-C575C6F0F4ED}" srcOrd="0" destOrd="0" presId="urn:microsoft.com/office/officeart/2005/8/layout/list1"/>
    <dgm:cxn modelId="{C60F635A-FCB2-425E-A3E8-4362F649767B}" type="presOf" srcId="{0130808B-0494-44B2-B801-CB280D94F10E}" destId="{E30D2144-6FC1-42C4-BAF8-1F20418F129C}" srcOrd="0" destOrd="0" presId="urn:microsoft.com/office/officeart/2005/8/layout/list1"/>
    <dgm:cxn modelId="{2C7B6F2A-E4FB-4926-8077-C7B0A5AEC54B}" type="presOf" srcId="{0130808B-0494-44B2-B801-CB280D94F10E}" destId="{2C58542E-C1BB-46D4-B2C0-BF5D84F72B93}" srcOrd="1" destOrd="0" presId="urn:microsoft.com/office/officeart/2005/8/layout/list1"/>
    <dgm:cxn modelId="{1434782E-8244-4AD0-A39F-ECD95FD83512}" srcId="{C021AEDB-98CF-4109-942C-65756E884492}" destId="{F933A6B5-A3D9-40C0-B621-74EDA5B77611}" srcOrd="5" destOrd="0" parTransId="{B7E6FA34-CE64-4DAD-9F84-A4457B094701}" sibTransId="{30D0C889-A95B-4D97-8253-6828B21BD21D}"/>
    <dgm:cxn modelId="{E0CEE900-5BF0-4338-9404-1D160FCAD3F3}" type="presOf" srcId="{A953BFEB-F675-41EC-9C0B-75ED4379D731}" destId="{1D3F01C9-DEBF-45CE-B97E-473CA7EF7BE8}" srcOrd="1" destOrd="0" presId="urn:microsoft.com/office/officeart/2005/8/layout/list1"/>
    <dgm:cxn modelId="{A5505636-1D2C-4E04-BAA2-EE9536D7CFF6}" srcId="{C021AEDB-98CF-4109-942C-65756E884492}" destId="{17584FB9-D913-4A69-84B0-EAEABD18C99C}" srcOrd="0" destOrd="0" parTransId="{4228C92E-0896-491A-9773-4F3796944D49}" sibTransId="{813AEB88-1017-4A1C-9747-C113DB47A647}"/>
    <dgm:cxn modelId="{E941635B-C19D-41C9-94CE-28E4C95628D1}" srcId="{C021AEDB-98CF-4109-942C-65756E884492}" destId="{0130808B-0494-44B2-B801-CB280D94F10E}" srcOrd="1" destOrd="0" parTransId="{5952DD03-1C73-46F4-A15E-B2CC496A5724}" sibTransId="{DDE1D988-17ED-41CA-8D5F-629BDDAC24C3}"/>
    <dgm:cxn modelId="{72716EF6-7D27-44F9-BE4E-FC7F572CB8A7}" srcId="{C021AEDB-98CF-4109-942C-65756E884492}" destId="{B673AB8D-37CC-40C8-A8EA-ECB463EAC717}" srcOrd="6" destOrd="0" parTransId="{C1888854-5C23-4ADF-88CD-B1D26C1CE6F8}" sibTransId="{9CB12DE2-6881-42F5-9387-67036D6724E1}"/>
    <dgm:cxn modelId="{756EAAEB-2EA6-4C49-BE3F-510B3A9FB936}" type="presOf" srcId="{A953BFEB-F675-41EC-9C0B-75ED4379D731}" destId="{3C4976C2-28B1-4054-93F2-499D62F0F444}" srcOrd="0" destOrd="0" presId="urn:microsoft.com/office/officeart/2005/8/layout/list1"/>
    <dgm:cxn modelId="{79C02BCB-C888-4808-8892-782A239D5ABE}" srcId="{C021AEDB-98CF-4109-942C-65756E884492}" destId="{D8E800F1-3199-44C2-AA82-21D70032707C}" srcOrd="4" destOrd="0" parTransId="{75575138-46C7-4741-ACB8-42593C321A92}" sibTransId="{48658ADA-CA34-4235-8129-EFE8AFB45373}"/>
    <dgm:cxn modelId="{D3222010-0BEF-49B5-A800-6514B5D2B9EE}" type="presOf" srcId="{B673AB8D-37CC-40C8-A8EA-ECB463EAC717}" destId="{A87F2AC0-6F1E-4B19-AC92-51B745CA61D4}" srcOrd="0" destOrd="0" presId="urn:microsoft.com/office/officeart/2005/8/layout/list1"/>
    <dgm:cxn modelId="{B1522624-E878-4651-B2D2-5DECDF7E6F25}" type="presOf" srcId="{EBB27943-B488-45D8-9356-0265AE3E70C6}" destId="{B1168222-449C-4E96-9E70-B0768024D993}" srcOrd="1" destOrd="0" presId="urn:microsoft.com/office/officeart/2005/8/layout/list1"/>
    <dgm:cxn modelId="{B52B77E6-548E-4467-A559-154008B8EAE6}" type="presOf" srcId="{F933A6B5-A3D9-40C0-B621-74EDA5B77611}" destId="{6C5D3214-62E9-47C6-BDDD-9F298911D745}" srcOrd="1" destOrd="0" presId="urn:microsoft.com/office/officeart/2005/8/layout/list1"/>
    <dgm:cxn modelId="{DA734D7C-64CF-4690-9CEF-F7B9B51EAF0C}" type="presOf" srcId="{D8E800F1-3199-44C2-AA82-21D70032707C}" destId="{53FDB87D-FDFB-4514-BB64-460EF4DAB93F}" srcOrd="1" destOrd="0" presId="urn:microsoft.com/office/officeart/2005/8/layout/list1"/>
    <dgm:cxn modelId="{5B1FB696-A777-417C-83CB-AC4D4DA47426}" type="presParOf" srcId="{B53F67DE-A5AD-4F06-A2F1-7ED4421BE7BF}" destId="{6BB0AE7E-8DDC-494A-99A5-A96AE04E364C}" srcOrd="0" destOrd="0" presId="urn:microsoft.com/office/officeart/2005/8/layout/list1"/>
    <dgm:cxn modelId="{20ED8F20-8412-4EE5-BDF4-DB35AFAAD92F}" type="presParOf" srcId="{6BB0AE7E-8DDC-494A-99A5-A96AE04E364C}" destId="{EA1D07BD-BD45-48EB-ADF1-93CC6A8539AB}" srcOrd="0" destOrd="0" presId="urn:microsoft.com/office/officeart/2005/8/layout/list1"/>
    <dgm:cxn modelId="{B8DCFD93-CD75-4DDB-B5C3-CB728C4BE5B8}" type="presParOf" srcId="{6BB0AE7E-8DDC-494A-99A5-A96AE04E364C}" destId="{A41DB352-AF79-413F-BCE5-0A31BF57D408}" srcOrd="1" destOrd="0" presId="urn:microsoft.com/office/officeart/2005/8/layout/list1"/>
    <dgm:cxn modelId="{0B2698AF-E69F-4975-8FE7-0D978648CBD0}" type="presParOf" srcId="{B53F67DE-A5AD-4F06-A2F1-7ED4421BE7BF}" destId="{FE4545FB-FB98-42F8-9E25-E0B1DE1D8757}" srcOrd="1" destOrd="0" presId="urn:microsoft.com/office/officeart/2005/8/layout/list1"/>
    <dgm:cxn modelId="{A844212E-C9B5-44CE-BD5D-D988D775F6A7}" type="presParOf" srcId="{B53F67DE-A5AD-4F06-A2F1-7ED4421BE7BF}" destId="{038EBAB5-9EFD-4578-88BA-FD847B373B97}" srcOrd="2" destOrd="0" presId="urn:microsoft.com/office/officeart/2005/8/layout/list1"/>
    <dgm:cxn modelId="{8D236017-613C-4393-AF1B-450777FFFF96}" type="presParOf" srcId="{B53F67DE-A5AD-4F06-A2F1-7ED4421BE7BF}" destId="{FB983062-14EA-4DC3-A607-5862D6C5FA34}" srcOrd="3" destOrd="0" presId="urn:microsoft.com/office/officeart/2005/8/layout/list1"/>
    <dgm:cxn modelId="{18111177-82AE-4F6B-AA91-8EF192C94CFF}" type="presParOf" srcId="{B53F67DE-A5AD-4F06-A2F1-7ED4421BE7BF}" destId="{811F0AE2-3A0D-4139-94E7-E5E82D9BE365}" srcOrd="4" destOrd="0" presId="urn:microsoft.com/office/officeart/2005/8/layout/list1"/>
    <dgm:cxn modelId="{43941222-1C66-46F2-A351-4CA806FC3B5A}" type="presParOf" srcId="{811F0AE2-3A0D-4139-94E7-E5E82D9BE365}" destId="{E30D2144-6FC1-42C4-BAF8-1F20418F129C}" srcOrd="0" destOrd="0" presId="urn:microsoft.com/office/officeart/2005/8/layout/list1"/>
    <dgm:cxn modelId="{13F76A17-80D4-40C6-9597-BEC44F8FF617}" type="presParOf" srcId="{811F0AE2-3A0D-4139-94E7-E5E82D9BE365}" destId="{2C58542E-C1BB-46D4-B2C0-BF5D84F72B93}" srcOrd="1" destOrd="0" presId="urn:microsoft.com/office/officeart/2005/8/layout/list1"/>
    <dgm:cxn modelId="{39A1D417-9ED8-4015-817D-96032A85F9F8}" type="presParOf" srcId="{B53F67DE-A5AD-4F06-A2F1-7ED4421BE7BF}" destId="{67F3F5F6-8FDA-4C9A-B7FB-1F531D710CA0}" srcOrd="5" destOrd="0" presId="urn:microsoft.com/office/officeart/2005/8/layout/list1"/>
    <dgm:cxn modelId="{3D89EC9D-EADE-4CCD-9E6B-96265A1E925E}" type="presParOf" srcId="{B53F67DE-A5AD-4F06-A2F1-7ED4421BE7BF}" destId="{792084C3-941F-4A31-B427-DCEDF2966B4A}" srcOrd="6" destOrd="0" presId="urn:microsoft.com/office/officeart/2005/8/layout/list1"/>
    <dgm:cxn modelId="{DECB6259-2326-4C47-85DC-86688BAB5947}" type="presParOf" srcId="{B53F67DE-A5AD-4F06-A2F1-7ED4421BE7BF}" destId="{A6E09148-25B2-44D1-9095-2287E85BDA7F}" srcOrd="7" destOrd="0" presId="urn:microsoft.com/office/officeart/2005/8/layout/list1"/>
    <dgm:cxn modelId="{CB81369A-10EB-4418-A972-8B06F744D438}" type="presParOf" srcId="{B53F67DE-A5AD-4F06-A2F1-7ED4421BE7BF}" destId="{57F6ED62-D4B5-45CC-958C-0973F6FC7A63}" srcOrd="8" destOrd="0" presId="urn:microsoft.com/office/officeart/2005/8/layout/list1"/>
    <dgm:cxn modelId="{00ED4FB4-EC0E-410F-B428-0415155B9CD5}" type="presParOf" srcId="{57F6ED62-D4B5-45CC-958C-0973F6FC7A63}" destId="{6BC28512-21D5-467B-9C5D-D234465C6D90}" srcOrd="0" destOrd="0" presId="urn:microsoft.com/office/officeart/2005/8/layout/list1"/>
    <dgm:cxn modelId="{8A323DF5-E05F-40A9-BC06-1CA4A4382391}" type="presParOf" srcId="{57F6ED62-D4B5-45CC-958C-0973F6FC7A63}" destId="{B1168222-449C-4E96-9E70-B0768024D993}" srcOrd="1" destOrd="0" presId="urn:microsoft.com/office/officeart/2005/8/layout/list1"/>
    <dgm:cxn modelId="{56CFE9F6-7DE9-49D8-953B-811C887A79B2}" type="presParOf" srcId="{B53F67DE-A5AD-4F06-A2F1-7ED4421BE7BF}" destId="{1C939EF8-043F-4598-BBD4-1B2A55EAE7A0}" srcOrd="9" destOrd="0" presId="urn:microsoft.com/office/officeart/2005/8/layout/list1"/>
    <dgm:cxn modelId="{C01D2ED3-E85A-4F63-9E75-7CF546B8720B}" type="presParOf" srcId="{B53F67DE-A5AD-4F06-A2F1-7ED4421BE7BF}" destId="{F452DF38-2817-4EB7-AA81-31D3C6946DC6}" srcOrd="10" destOrd="0" presId="urn:microsoft.com/office/officeart/2005/8/layout/list1"/>
    <dgm:cxn modelId="{81D67C75-EFED-4CAB-9DC4-2966427C83B3}" type="presParOf" srcId="{B53F67DE-A5AD-4F06-A2F1-7ED4421BE7BF}" destId="{B0D47218-A1F0-4DA0-9D03-5A0B7FA760F9}" srcOrd="11" destOrd="0" presId="urn:microsoft.com/office/officeart/2005/8/layout/list1"/>
    <dgm:cxn modelId="{409C9B34-3AE5-4FED-B553-3D30054EF761}" type="presParOf" srcId="{B53F67DE-A5AD-4F06-A2F1-7ED4421BE7BF}" destId="{1A9AB0F6-199B-4F40-B1E6-389FE37E81CC}" srcOrd="12" destOrd="0" presId="urn:microsoft.com/office/officeart/2005/8/layout/list1"/>
    <dgm:cxn modelId="{826A9EBA-6ECF-4DA0-99FD-97F20B667C36}" type="presParOf" srcId="{1A9AB0F6-199B-4F40-B1E6-389FE37E81CC}" destId="{3C4976C2-28B1-4054-93F2-499D62F0F444}" srcOrd="0" destOrd="0" presId="urn:microsoft.com/office/officeart/2005/8/layout/list1"/>
    <dgm:cxn modelId="{574CA4C1-D7CF-46BC-85E9-8DC6ACF29DC8}" type="presParOf" srcId="{1A9AB0F6-199B-4F40-B1E6-389FE37E81CC}" destId="{1D3F01C9-DEBF-45CE-B97E-473CA7EF7BE8}" srcOrd="1" destOrd="0" presId="urn:microsoft.com/office/officeart/2005/8/layout/list1"/>
    <dgm:cxn modelId="{32B38C1E-87FA-4771-8029-45581F8FB184}" type="presParOf" srcId="{B53F67DE-A5AD-4F06-A2F1-7ED4421BE7BF}" destId="{84072F5E-DB5D-4379-AE47-2B8276D42672}" srcOrd="13" destOrd="0" presId="urn:microsoft.com/office/officeart/2005/8/layout/list1"/>
    <dgm:cxn modelId="{19B1F0D4-7820-4430-BCCA-AFC18DED6C6A}" type="presParOf" srcId="{B53F67DE-A5AD-4F06-A2F1-7ED4421BE7BF}" destId="{D5707C7B-3244-4BB7-847E-7D63BB3820BA}" srcOrd="14" destOrd="0" presId="urn:microsoft.com/office/officeart/2005/8/layout/list1"/>
    <dgm:cxn modelId="{BB8DE2A2-0478-4EDF-8AEF-4205E7FDD798}" type="presParOf" srcId="{B53F67DE-A5AD-4F06-A2F1-7ED4421BE7BF}" destId="{AF0A5F02-9C83-4FDE-8318-6D5CC29DD43A}" srcOrd="15" destOrd="0" presId="urn:microsoft.com/office/officeart/2005/8/layout/list1"/>
    <dgm:cxn modelId="{B16642B1-0013-4762-A6AA-CAC26884F3BC}" type="presParOf" srcId="{B53F67DE-A5AD-4F06-A2F1-7ED4421BE7BF}" destId="{43487A9D-932B-4E44-9D93-ED8327B9AAA2}" srcOrd="16" destOrd="0" presId="urn:microsoft.com/office/officeart/2005/8/layout/list1"/>
    <dgm:cxn modelId="{36423F90-AA66-47CB-B287-316EC5D42401}" type="presParOf" srcId="{43487A9D-932B-4E44-9D93-ED8327B9AAA2}" destId="{34A6B5CE-7664-4E90-8073-C575C6F0F4ED}" srcOrd="0" destOrd="0" presId="urn:microsoft.com/office/officeart/2005/8/layout/list1"/>
    <dgm:cxn modelId="{D496AC5B-9ADD-4D39-BB60-531F12452E0D}" type="presParOf" srcId="{43487A9D-932B-4E44-9D93-ED8327B9AAA2}" destId="{53FDB87D-FDFB-4514-BB64-460EF4DAB93F}" srcOrd="1" destOrd="0" presId="urn:microsoft.com/office/officeart/2005/8/layout/list1"/>
    <dgm:cxn modelId="{C9797211-1AD5-439E-B263-F5C9BE76634C}" type="presParOf" srcId="{B53F67DE-A5AD-4F06-A2F1-7ED4421BE7BF}" destId="{A4F67113-B6F9-41C3-8A7E-E79C0E941444}" srcOrd="17" destOrd="0" presId="urn:microsoft.com/office/officeart/2005/8/layout/list1"/>
    <dgm:cxn modelId="{A05533C3-3EEB-4255-BE5A-EFF0E27C483A}" type="presParOf" srcId="{B53F67DE-A5AD-4F06-A2F1-7ED4421BE7BF}" destId="{26DBF01A-89DD-4B99-B69A-3E98F3F2DCA4}" srcOrd="18" destOrd="0" presId="urn:microsoft.com/office/officeart/2005/8/layout/list1"/>
    <dgm:cxn modelId="{CBC3FC2B-67A6-46FE-A309-B10B355A8A2F}" type="presParOf" srcId="{B53F67DE-A5AD-4F06-A2F1-7ED4421BE7BF}" destId="{9875F67C-EF94-4644-9163-FA0E2EB46C2D}" srcOrd="19" destOrd="0" presId="urn:microsoft.com/office/officeart/2005/8/layout/list1"/>
    <dgm:cxn modelId="{18BE18F0-7DD2-43B0-AC8B-61E37DDA4BB7}" type="presParOf" srcId="{B53F67DE-A5AD-4F06-A2F1-7ED4421BE7BF}" destId="{CE7B8367-AEC1-4A03-B586-88488AC4EBF2}" srcOrd="20" destOrd="0" presId="urn:microsoft.com/office/officeart/2005/8/layout/list1"/>
    <dgm:cxn modelId="{31279E67-73A0-4F97-B283-31F6F117383D}" type="presParOf" srcId="{CE7B8367-AEC1-4A03-B586-88488AC4EBF2}" destId="{227E27FB-922A-4EBA-8DA2-AD0DF59EEBB6}" srcOrd="0" destOrd="0" presId="urn:microsoft.com/office/officeart/2005/8/layout/list1"/>
    <dgm:cxn modelId="{8E76FD07-EFC9-4BB0-B5ED-F2CDDBCCE9B1}" type="presParOf" srcId="{CE7B8367-AEC1-4A03-B586-88488AC4EBF2}" destId="{6C5D3214-62E9-47C6-BDDD-9F298911D745}" srcOrd="1" destOrd="0" presId="urn:microsoft.com/office/officeart/2005/8/layout/list1"/>
    <dgm:cxn modelId="{147A4C1A-CEA5-4B84-895E-640B500B3CA6}" type="presParOf" srcId="{B53F67DE-A5AD-4F06-A2F1-7ED4421BE7BF}" destId="{212344B2-D401-42EB-B30E-204503209080}" srcOrd="21" destOrd="0" presId="urn:microsoft.com/office/officeart/2005/8/layout/list1"/>
    <dgm:cxn modelId="{BC813BF1-FC96-483B-AA69-D25A5112C81B}" type="presParOf" srcId="{B53F67DE-A5AD-4F06-A2F1-7ED4421BE7BF}" destId="{756ED55F-40E1-48CD-A60D-974202B1E1FC}" srcOrd="22" destOrd="0" presId="urn:microsoft.com/office/officeart/2005/8/layout/list1"/>
    <dgm:cxn modelId="{77DE3D43-531B-48D7-BECA-CD79FD4B66A1}" type="presParOf" srcId="{B53F67DE-A5AD-4F06-A2F1-7ED4421BE7BF}" destId="{713958F2-3A27-49F5-B8A8-5AC206003A70}" srcOrd="23" destOrd="0" presId="urn:microsoft.com/office/officeart/2005/8/layout/list1"/>
    <dgm:cxn modelId="{74F661E1-046A-4F56-9604-613E2B55AEA7}" type="presParOf" srcId="{B53F67DE-A5AD-4F06-A2F1-7ED4421BE7BF}" destId="{42A6CB95-0370-4722-AC2C-8B30B58BE4FD}" srcOrd="24" destOrd="0" presId="urn:microsoft.com/office/officeart/2005/8/layout/list1"/>
    <dgm:cxn modelId="{08241DEC-C889-4E4B-9BE3-2EB4E14C9B00}" type="presParOf" srcId="{42A6CB95-0370-4722-AC2C-8B30B58BE4FD}" destId="{A87F2AC0-6F1E-4B19-AC92-51B745CA61D4}" srcOrd="0" destOrd="0" presId="urn:microsoft.com/office/officeart/2005/8/layout/list1"/>
    <dgm:cxn modelId="{57B1F585-14A0-47BD-A8CD-D6EA24EA8703}" type="presParOf" srcId="{42A6CB95-0370-4722-AC2C-8B30B58BE4FD}" destId="{4010D644-9719-45B2-A9AB-01A15152DEBE}" srcOrd="1" destOrd="0" presId="urn:microsoft.com/office/officeart/2005/8/layout/list1"/>
    <dgm:cxn modelId="{2E491588-191A-4601-B32C-5D1A1231FA1E}" type="presParOf" srcId="{B53F67DE-A5AD-4F06-A2F1-7ED4421BE7BF}" destId="{5E3EE89B-E3AB-4C68-A753-C6F10A745D0D}" srcOrd="25" destOrd="0" presId="urn:microsoft.com/office/officeart/2005/8/layout/list1"/>
    <dgm:cxn modelId="{385B2492-636B-449E-A644-4C0D13531490}" type="presParOf" srcId="{B53F67DE-A5AD-4F06-A2F1-7ED4421BE7BF}" destId="{53031A13-24FC-45B9-8A5A-20DA5E3A5778}"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6F1975-2BFE-43B8-B823-4F8B0DBCA33C}" type="doc">
      <dgm:prSet loTypeId="urn:microsoft.com/office/officeart/2005/8/layout/hList1" loCatId="list" qsTypeId="urn:microsoft.com/office/officeart/2005/8/quickstyle/simple1" qsCatId="simple" csTypeId="urn:microsoft.com/office/officeart/2005/8/colors/colorful1#5" csCatId="colorful" phldr="1"/>
      <dgm:spPr/>
      <dgm:t>
        <a:bodyPr/>
        <a:lstStyle/>
        <a:p>
          <a:endParaRPr lang="en-PH"/>
        </a:p>
      </dgm:t>
    </dgm:pt>
    <dgm:pt modelId="{ECD17ADC-E516-4974-8065-4E8DC5EC06ED}">
      <dgm:prSet phldrT="[Text]"/>
      <dgm:spPr/>
      <dgm:t>
        <a:bodyPr/>
        <a:lstStyle/>
        <a:p>
          <a:r>
            <a:rPr lang="en-PH" dirty="0" err="1" smtClean="0"/>
            <a:t>Fiscali</a:t>
          </a:r>
          <a:endParaRPr lang="en-PH" dirty="0"/>
        </a:p>
      </dgm:t>
    </dgm:pt>
    <dgm:pt modelId="{79C5A482-E3BA-4E6A-A148-FCC0CC6AF98D}" type="parTrans" cxnId="{34F61423-12F0-427B-A1FF-23321CF8E02A}">
      <dgm:prSet/>
      <dgm:spPr/>
      <dgm:t>
        <a:bodyPr/>
        <a:lstStyle/>
        <a:p>
          <a:endParaRPr lang="en-PH"/>
        </a:p>
      </dgm:t>
    </dgm:pt>
    <dgm:pt modelId="{C56E0BC7-87AB-40C6-8DEF-55A63DF64473}" type="sibTrans" cxnId="{34F61423-12F0-427B-A1FF-23321CF8E02A}">
      <dgm:prSet/>
      <dgm:spPr/>
      <dgm:t>
        <a:bodyPr/>
        <a:lstStyle/>
        <a:p>
          <a:endParaRPr lang="en-PH"/>
        </a:p>
      </dgm:t>
    </dgm:pt>
    <dgm:pt modelId="{18F22E38-A644-4438-A6A1-671A08B7879C}">
      <dgm:prSet phldrT="[Text]"/>
      <dgm:spPr/>
      <dgm:t>
        <a:bodyPr/>
        <a:lstStyle/>
        <a:p>
          <a:r>
            <a:rPr lang="en-PH" dirty="0" smtClean="0"/>
            <a:t>Non-</a:t>
          </a:r>
          <a:r>
            <a:rPr lang="en-PH" dirty="0" err="1" smtClean="0"/>
            <a:t>fiscali</a:t>
          </a:r>
          <a:r>
            <a:rPr lang="en-PH" dirty="0" smtClean="0"/>
            <a:t> </a:t>
          </a:r>
          <a:endParaRPr lang="en-PH" dirty="0"/>
        </a:p>
      </dgm:t>
    </dgm:pt>
    <dgm:pt modelId="{15122F1F-6D29-4D2D-950E-886105EB153B}" type="parTrans" cxnId="{BB336244-2E7E-41FE-87EF-097C53828A79}">
      <dgm:prSet/>
      <dgm:spPr/>
      <dgm:t>
        <a:bodyPr/>
        <a:lstStyle/>
        <a:p>
          <a:endParaRPr lang="en-PH"/>
        </a:p>
      </dgm:t>
    </dgm:pt>
    <dgm:pt modelId="{BCD19A4A-7CE9-4983-998B-BDCC11380BCE}" type="sibTrans" cxnId="{BB336244-2E7E-41FE-87EF-097C53828A79}">
      <dgm:prSet/>
      <dgm:spPr/>
      <dgm:t>
        <a:bodyPr/>
        <a:lstStyle/>
        <a:p>
          <a:endParaRPr lang="en-PH"/>
        </a:p>
      </dgm:t>
    </dgm:pt>
    <dgm:pt modelId="{758D64DF-F9BE-483A-BA51-FA0B2D70F86B}">
      <dgm:prSet phldrT="[Text]"/>
      <dgm:spPr/>
      <dgm:t>
        <a:bodyPr/>
        <a:lstStyle/>
        <a:p>
          <a:r>
            <a:rPr lang="en-PH" dirty="0" smtClean="0"/>
            <a:t>Procedure Import-Export </a:t>
          </a:r>
          <a:r>
            <a:rPr lang="en-PH" dirty="0" err="1" smtClean="0"/>
            <a:t>semplificate</a:t>
          </a:r>
          <a:endParaRPr lang="en-PH" dirty="0"/>
        </a:p>
      </dgm:t>
    </dgm:pt>
    <dgm:pt modelId="{A1B67FE3-D470-4E54-BDAE-97333DE294A1}" type="parTrans" cxnId="{CE9102D1-48A9-47C2-9177-A094D978D0E6}">
      <dgm:prSet/>
      <dgm:spPr/>
      <dgm:t>
        <a:bodyPr/>
        <a:lstStyle/>
        <a:p>
          <a:endParaRPr lang="en-PH"/>
        </a:p>
      </dgm:t>
    </dgm:pt>
    <dgm:pt modelId="{C9D7A56D-C170-4D39-B8EF-2AA81D62DF8D}" type="sibTrans" cxnId="{CE9102D1-48A9-47C2-9177-A094D978D0E6}">
      <dgm:prSet/>
      <dgm:spPr/>
      <dgm:t>
        <a:bodyPr/>
        <a:lstStyle/>
        <a:p>
          <a:endParaRPr lang="en-PH"/>
        </a:p>
      </dgm:t>
    </dgm:pt>
    <dgm:pt modelId="{ABDF4110-BD4D-4B2B-B6A7-B7EE9FC3D334}">
      <dgm:prSet phldrT="[Text]"/>
      <dgm:spPr/>
      <dgm:t>
        <a:bodyPr/>
        <a:lstStyle/>
        <a:p>
          <a:pPr marL="171450" indent="0" defTabSz="844550">
            <a:lnSpc>
              <a:spcPct val="90000"/>
            </a:lnSpc>
            <a:spcBef>
              <a:spcPct val="0"/>
            </a:spcBef>
            <a:spcAft>
              <a:spcPct val="15000"/>
            </a:spcAft>
            <a:buNone/>
          </a:pPr>
          <a:r>
            <a:rPr lang="en-PH" dirty="0" err="1" smtClean="0"/>
            <a:t>Esenzione</a:t>
          </a:r>
          <a:r>
            <a:rPr lang="en-PH" dirty="0" smtClean="0"/>
            <a:t> </a:t>
          </a:r>
          <a:r>
            <a:rPr lang="it-IT" dirty="0" smtClean="0"/>
            <a:t>totale da imposta sui redditi societari fino a un massimo di 8 anni </a:t>
          </a:r>
          <a:endParaRPr lang="en-PH" dirty="0"/>
        </a:p>
      </dgm:t>
    </dgm:pt>
    <dgm:pt modelId="{4C2FBB8E-8490-405D-AC10-97A89F18F11A}" type="parTrans" cxnId="{3A0A6BCB-FCD4-4FB0-94DE-EAA0294E3F6C}">
      <dgm:prSet/>
      <dgm:spPr/>
      <dgm:t>
        <a:bodyPr/>
        <a:lstStyle/>
        <a:p>
          <a:endParaRPr lang="en-PH"/>
        </a:p>
      </dgm:t>
    </dgm:pt>
    <dgm:pt modelId="{B7745FD2-3C9E-4765-921C-48F9FFB30F99}" type="sibTrans" cxnId="{3A0A6BCB-FCD4-4FB0-94DE-EAA0294E3F6C}">
      <dgm:prSet/>
      <dgm:spPr/>
      <dgm:t>
        <a:bodyPr/>
        <a:lstStyle/>
        <a:p>
          <a:endParaRPr lang="en-PH"/>
        </a:p>
      </dgm:t>
    </dgm:pt>
    <dgm:pt modelId="{2B2278CF-4035-4246-9AD2-D68696120BC5}">
      <dgm:prSet/>
      <dgm:spPr/>
      <dgm:t>
        <a:bodyPr/>
        <a:lstStyle/>
        <a:p>
          <a:pPr marL="171450" indent="0" defTabSz="844550">
            <a:lnSpc>
              <a:spcPct val="90000"/>
            </a:lnSpc>
            <a:spcBef>
              <a:spcPct val="0"/>
            </a:spcBef>
            <a:spcAft>
              <a:spcPct val="15000"/>
            </a:spcAft>
            <a:buNone/>
          </a:pPr>
          <a:r>
            <a:rPr lang="en-PH" dirty="0" err="1" smtClean="0"/>
            <a:t>Esenzione</a:t>
          </a:r>
          <a:r>
            <a:rPr lang="en-PH" dirty="0" smtClean="0"/>
            <a:t> </a:t>
          </a:r>
          <a:r>
            <a:rPr lang="en-PH" dirty="0" err="1" smtClean="0"/>
            <a:t>dalle</a:t>
          </a:r>
          <a:r>
            <a:rPr lang="en-PH" dirty="0" smtClean="0"/>
            <a:t> </a:t>
          </a:r>
          <a:r>
            <a:rPr lang="en-PH" dirty="0" err="1" smtClean="0"/>
            <a:t>imposte</a:t>
          </a:r>
          <a:r>
            <a:rPr lang="en-PH" dirty="0" smtClean="0"/>
            <a:t> </a:t>
          </a:r>
          <a:r>
            <a:rPr lang="en-PH" dirty="0" err="1" smtClean="0"/>
            <a:t>dirette</a:t>
          </a:r>
          <a:r>
            <a:rPr lang="en-PH" dirty="0" smtClean="0"/>
            <a:t> (IVA) </a:t>
          </a:r>
          <a:r>
            <a:rPr lang="en-PH" dirty="0" err="1" smtClean="0"/>
            <a:t>sull’aquisto</a:t>
          </a:r>
          <a:r>
            <a:rPr lang="en-PH" dirty="0" smtClean="0"/>
            <a:t> di </a:t>
          </a:r>
          <a:r>
            <a:rPr lang="en-PH" dirty="0" err="1" smtClean="0"/>
            <a:t>beni</a:t>
          </a:r>
          <a:r>
            <a:rPr lang="en-PH" dirty="0" smtClean="0"/>
            <a:t> </a:t>
          </a:r>
          <a:r>
            <a:rPr lang="en-PH" dirty="0" err="1" smtClean="0"/>
            <a:t>acquistati</a:t>
          </a:r>
          <a:r>
            <a:rPr lang="en-PH" dirty="0" smtClean="0"/>
            <a:t> </a:t>
          </a:r>
          <a:r>
            <a:rPr lang="en-PH" dirty="0" err="1" smtClean="0"/>
            <a:t>nelle</a:t>
          </a:r>
          <a:r>
            <a:rPr lang="en-PH" dirty="0" smtClean="0"/>
            <a:t> PH</a:t>
          </a:r>
        </a:p>
      </dgm:t>
    </dgm:pt>
    <dgm:pt modelId="{17C054FF-1244-4C71-8D17-F4836D50786B}" type="parTrans" cxnId="{17C7C5A2-1813-44F2-81FF-8EFF92CE7999}">
      <dgm:prSet/>
      <dgm:spPr/>
      <dgm:t>
        <a:bodyPr/>
        <a:lstStyle/>
        <a:p>
          <a:endParaRPr lang="en-PH"/>
        </a:p>
      </dgm:t>
    </dgm:pt>
    <dgm:pt modelId="{7D17DCDC-4CCA-4EB9-89FD-432D08116E4A}" type="sibTrans" cxnId="{17C7C5A2-1813-44F2-81FF-8EFF92CE7999}">
      <dgm:prSet/>
      <dgm:spPr/>
      <dgm:t>
        <a:bodyPr/>
        <a:lstStyle/>
        <a:p>
          <a:endParaRPr lang="en-PH"/>
        </a:p>
      </dgm:t>
    </dgm:pt>
    <dgm:pt modelId="{88544B9A-AD54-4438-8331-0BC8FD43B1CD}">
      <dgm:prSet/>
      <dgm:spPr/>
      <dgm:t>
        <a:bodyPr/>
        <a:lstStyle/>
        <a:p>
          <a:pPr marL="171450" indent="0" defTabSz="844550">
            <a:lnSpc>
              <a:spcPct val="90000"/>
            </a:lnSpc>
            <a:spcBef>
              <a:spcPct val="0"/>
            </a:spcBef>
            <a:spcAft>
              <a:spcPct val="15000"/>
            </a:spcAft>
            <a:buNone/>
          </a:pPr>
          <a:r>
            <a:rPr lang="en-PH" dirty="0" err="1" smtClean="0"/>
            <a:t>Esenzione</a:t>
          </a:r>
          <a:r>
            <a:rPr lang="en-PH" dirty="0" smtClean="0"/>
            <a:t> dal </a:t>
          </a:r>
          <a:r>
            <a:rPr lang="en-PH" dirty="0" err="1" smtClean="0"/>
            <a:t>pagamento</a:t>
          </a:r>
          <a:r>
            <a:rPr lang="en-PH" dirty="0" smtClean="0"/>
            <a:t> di </a:t>
          </a:r>
          <a:r>
            <a:rPr lang="en-PH" dirty="0" err="1" smtClean="0"/>
            <a:t>ogni</a:t>
          </a:r>
          <a:r>
            <a:rPr lang="en-PH" dirty="0" smtClean="0"/>
            <a:t> </a:t>
          </a:r>
          <a:r>
            <a:rPr lang="en-PH" dirty="0" err="1" smtClean="0"/>
            <a:t>tassa</a:t>
          </a:r>
          <a:r>
            <a:rPr lang="en-PH" dirty="0" smtClean="0"/>
            <a:t> locale</a:t>
          </a:r>
        </a:p>
      </dgm:t>
    </dgm:pt>
    <dgm:pt modelId="{D13AAC51-4A4C-45F1-82B7-0AF905FE6635}" type="parTrans" cxnId="{03D1F081-0628-43BD-AD1A-A56333EE51AD}">
      <dgm:prSet/>
      <dgm:spPr/>
      <dgm:t>
        <a:bodyPr/>
        <a:lstStyle/>
        <a:p>
          <a:endParaRPr lang="en-PH"/>
        </a:p>
      </dgm:t>
    </dgm:pt>
    <dgm:pt modelId="{AC23B938-4B03-453F-B5C8-195D9CE48FB0}" type="sibTrans" cxnId="{03D1F081-0628-43BD-AD1A-A56333EE51AD}">
      <dgm:prSet/>
      <dgm:spPr/>
      <dgm:t>
        <a:bodyPr/>
        <a:lstStyle/>
        <a:p>
          <a:endParaRPr lang="en-PH"/>
        </a:p>
      </dgm:t>
    </dgm:pt>
    <dgm:pt modelId="{E25DE037-8810-4E67-AD21-B79E6F5FFEED}">
      <dgm:prSet/>
      <dgm:spPr/>
      <dgm:t>
        <a:bodyPr/>
        <a:lstStyle/>
        <a:p>
          <a:r>
            <a:rPr lang="en-PH" dirty="0" err="1" smtClean="0"/>
            <a:t>Privilegi</a:t>
          </a:r>
          <a:r>
            <a:rPr lang="en-PH" dirty="0" smtClean="0"/>
            <a:t> per </a:t>
          </a:r>
          <a:r>
            <a:rPr lang="en-PH" dirty="0" err="1" smtClean="0"/>
            <a:t>i</a:t>
          </a:r>
          <a:r>
            <a:rPr lang="en-PH" dirty="0" smtClean="0"/>
            <a:t> </a:t>
          </a:r>
          <a:r>
            <a:rPr lang="en-PH" dirty="0" err="1" smtClean="0"/>
            <a:t>visti</a:t>
          </a:r>
          <a:r>
            <a:rPr lang="en-PH" dirty="0" smtClean="0"/>
            <a:t> di </a:t>
          </a:r>
          <a:r>
            <a:rPr lang="en-PH" dirty="0" err="1" smtClean="0"/>
            <a:t>ingresso</a:t>
          </a:r>
          <a:r>
            <a:rPr lang="en-PH" dirty="0" smtClean="0"/>
            <a:t> e </a:t>
          </a:r>
          <a:r>
            <a:rPr lang="en-PH" dirty="0" err="1" smtClean="0"/>
            <a:t>uscita</a:t>
          </a:r>
          <a:r>
            <a:rPr lang="en-PH" dirty="0" smtClean="0"/>
            <a:t> dal </a:t>
          </a:r>
          <a:r>
            <a:rPr lang="en-PH" dirty="0" err="1" smtClean="0"/>
            <a:t>paese</a:t>
          </a:r>
          <a:endParaRPr lang="en-PH" dirty="0"/>
        </a:p>
      </dgm:t>
    </dgm:pt>
    <dgm:pt modelId="{5CEB04E6-E059-4EFB-9697-0BAD8584AFC3}" type="parTrans" cxnId="{58F47529-146E-471C-A5B6-EA075A32D8A8}">
      <dgm:prSet/>
      <dgm:spPr/>
      <dgm:t>
        <a:bodyPr/>
        <a:lstStyle/>
        <a:p>
          <a:endParaRPr lang="en-PH"/>
        </a:p>
      </dgm:t>
    </dgm:pt>
    <dgm:pt modelId="{BCC71D6E-F061-479C-A775-833F027E5AA8}" type="sibTrans" cxnId="{58F47529-146E-471C-A5B6-EA075A32D8A8}">
      <dgm:prSet/>
      <dgm:spPr/>
      <dgm:t>
        <a:bodyPr/>
        <a:lstStyle/>
        <a:p>
          <a:endParaRPr lang="en-PH"/>
        </a:p>
      </dgm:t>
    </dgm:pt>
    <dgm:pt modelId="{D42C1286-5C63-43EC-B1D1-68CB68E00737}">
      <dgm:prSet/>
      <dgm:spPr/>
      <dgm:t>
        <a:bodyPr/>
        <a:lstStyle/>
        <a:p>
          <a:endParaRPr lang="en-PH" dirty="0" smtClean="0"/>
        </a:p>
      </dgm:t>
    </dgm:pt>
    <dgm:pt modelId="{151F0950-E7F1-4000-8667-4E60DB64E90C}" type="parTrans" cxnId="{D821EB25-187B-4E43-9020-3B8157831BC9}">
      <dgm:prSet/>
      <dgm:spPr/>
      <dgm:t>
        <a:bodyPr/>
        <a:lstStyle/>
        <a:p>
          <a:endParaRPr lang="en-PH"/>
        </a:p>
      </dgm:t>
    </dgm:pt>
    <dgm:pt modelId="{5E44E5CC-3154-4CFC-9A03-987CBC771306}" type="sibTrans" cxnId="{D821EB25-187B-4E43-9020-3B8157831BC9}">
      <dgm:prSet/>
      <dgm:spPr/>
      <dgm:t>
        <a:bodyPr/>
        <a:lstStyle/>
        <a:p>
          <a:endParaRPr lang="en-PH"/>
        </a:p>
      </dgm:t>
    </dgm:pt>
    <dgm:pt modelId="{318DE3A5-B259-44FE-A113-CF533A5189B4}">
      <dgm:prSet phldrT="[Text]"/>
      <dgm:spPr/>
      <dgm:t>
        <a:bodyPr/>
        <a:lstStyle/>
        <a:p>
          <a:pPr marL="171450" indent="0" defTabSz="844550">
            <a:lnSpc>
              <a:spcPct val="90000"/>
            </a:lnSpc>
            <a:spcBef>
              <a:spcPct val="0"/>
            </a:spcBef>
            <a:spcAft>
              <a:spcPct val="15000"/>
            </a:spcAft>
            <a:buNone/>
          </a:pPr>
          <a:r>
            <a:rPr lang="it-IT" dirty="0" smtClean="0"/>
            <a:t>Tassazione forfettaria sui redditi negli anni successivi, pari al 5% del valore aggiunto</a:t>
          </a:r>
          <a:endParaRPr lang="en-PH" dirty="0"/>
        </a:p>
      </dgm:t>
    </dgm:pt>
    <dgm:pt modelId="{5BD09F9A-D838-4A34-8A6F-3300F61FD43E}" type="parTrans" cxnId="{A46402BD-B2BF-4EBF-A29B-DCCC9B83B05D}">
      <dgm:prSet/>
      <dgm:spPr/>
      <dgm:t>
        <a:bodyPr/>
        <a:lstStyle/>
        <a:p>
          <a:endParaRPr lang="en-PH"/>
        </a:p>
      </dgm:t>
    </dgm:pt>
    <dgm:pt modelId="{75E7C1C0-ECA9-41E1-ADC2-A5672362F0F6}" type="sibTrans" cxnId="{A46402BD-B2BF-4EBF-A29B-DCCC9B83B05D}">
      <dgm:prSet/>
      <dgm:spPr/>
      <dgm:t>
        <a:bodyPr/>
        <a:lstStyle/>
        <a:p>
          <a:endParaRPr lang="en-PH"/>
        </a:p>
      </dgm:t>
    </dgm:pt>
    <dgm:pt modelId="{64186B98-EFC9-41EE-AC26-16F9104381C8}">
      <dgm:prSet phldrT="[Text]"/>
      <dgm:spPr/>
      <dgm:t>
        <a:bodyPr/>
        <a:lstStyle/>
        <a:p>
          <a:pPr marL="171450" indent="0" defTabSz="844550">
            <a:lnSpc>
              <a:spcPct val="90000"/>
            </a:lnSpc>
            <a:spcBef>
              <a:spcPct val="0"/>
            </a:spcBef>
            <a:spcAft>
              <a:spcPct val="15000"/>
            </a:spcAft>
            <a:buNone/>
          </a:pPr>
          <a:r>
            <a:rPr lang="en-PH" dirty="0" err="1" smtClean="0"/>
            <a:t>Esenzione</a:t>
          </a:r>
          <a:r>
            <a:rPr lang="en-PH" dirty="0" smtClean="0"/>
            <a:t> </a:t>
          </a:r>
          <a:r>
            <a:rPr lang="en-PH" dirty="0" err="1" smtClean="0"/>
            <a:t>totale</a:t>
          </a:r>
          <a:r>
            <a:rPr lang="en-PH" dirty="0" smtClean="0"/>
            <a:t> </a:t>
          </a:r>
          <a:r>
            <a:rPr lang="en-PH" dirty="0" err="1" smtClean="0"/>
            <a:t>dalle</a:t>
          </a:r>
          <a:r>
            <a:rPr lang="en-PH" dirty="0" smtClean="0"/>
            <a:t> </a:t>
          </a:r>
          <a:r>
            <a:rPr lang="en-PH" dirty="0" err="1" smtClean="0"/>
            <a:t>tasse</a:t>
          </a:r>
          <a:r>
            <a:rPr lang="en-PH" dirty="0" smtClean="0"/>
            <a:t> </a:t>
          </a:r>
          <a:r>
            <a:rPr lang="en-PH" dirty="0" err="1" smtClean="0"/>
            <a:t>sulle</a:t>
          </a:r>
          <a:r>
            <a:rPr lang="en-PH" dirty="0" smtClean="0"/>
            <a:t> </a:t>
          </a:r>
          <a:r>
            <a:rPr lang="en-PH" dirty="0" err="1" smtClean="0"/>
            <a:t>importazioni</a:t>
          </a:r>
          <a:r>
            <a:rPr lang="en-PH" dirty="0" smtClean="0"/>
            <a:t> di merci</a:t>
          </a:r>
          <a:endParaRPr lang="en-PH" dirty="0"/>
        </a:p>
      </dgm:t>
    </dgm:pt>
    <dgm:pt modelId="{C2A6A44B-9F76-42C0-B72B-B538832E2FBC}" type="parTrans" cxnId="{8BC1814D-9AB9-430D-818F-799AE0288838}">
      <dgm:prSet/>
      <dgm:spPr/>
      <dgm:t>
        <a:bodyPr/>
        <a:lstStyle/>
        <a:p>
          <a:endParaRPr lang="en-PH"/>
        </a:p>
      </dgm:t>
    </dgm:pt>
    <dgm:pt modelId="{A18560FC-AE03-432D-93C6-E42720AD63C1}" type="sibTrans" cxnId="{8BC1814D-9AB9-430D-818F-799AE0288838}">
      <dgm:prSet/>
      <dgm:spPr/>
      <dgm:t>
        <a:bodyPr/>
        <a:lstStyle/>
        <a:p>
          <a:endParaRPr lang="en-PH"/>
        </a:p>
      </dgm:t>
    </dgm:pt>
    <dgm:pt modelId="{2D498A22-F4EC-45C6-BEC3-DEEC3BDADBAD}">
      <dgm:prSet phldrT="[Text]"/>
      <dgm:spPr/>
      <dgm:t>
        <a:bodyPr/>
        <a:lstStyle/>
        <a:p>
          <a:pPr marL="171450" indent="0" defTabSz="844550">
            <a:lnSpc>
              <a:spcPct val="90000"/>
            </a:lnSpc>
            <a:spcBef>
              <a:spcPct val="0"/>
            </a:spcBef>
            <a:spcAft>
              <a:spcPct val="15000"/>
            </a:spcAft>
            <a:buNone/>
          </a:pPr>
          <a:r>
            <a:rPr lang="it-IT" dirty="0" smtClean="0"/>
            <a:t>Esenzione totale dalle tasse sulle esportazioni</a:t>
          </a:r>
          <a:endParaRPr lang="en-PH" dirty="0"/>
        </a:p>
      </dgm:t>
    </dgm:pt>
    <dgm:pt modelId="{841FBB5E-D7C4-4FDA-8543-12ACB19699C3}" type="parTrans" cxnId="{B3972EF8-E55D-486D-A257-D21C2A47A509}">
      <dgm:prSet/>
      <dgm:spPr/>
      <dgm:t>
        <a:bodyPr/>
        <a:lstStyle/>
        <a:p>
          <a:endParaRPr lang="en-PH"/>
        </a:p>
      </dgm:t>
    </dgm:pt>
    <dgm:pt modelId="{816AD7B7-F046-43E8-A523-10765B91F3D0}" type="sibTrans" cxnId="{B3972EF8-E55D-486D-A257-D21C2A47A509}">
      <dgm:prSet/>
      <dgm:spPr/>
      <dgm:t>
        <a:bodyPr/>
        <a:lstStyle/>
        <a:p>
          <a:endParaRPr lang="en-PH"/>
        </a:p>
      </dgm:t>
    </dgm:pt>
    <dgm:pt modelId="{B920CF59-925F-43DA-98C9-988812323B12}">
      <dgm:prSet phldrT="[Text]"/>
      <dgm:spPr/>
      <dgm:t>
        <a:bodyPr/>
        <a:lstStyle/>
        <a:p>
          <a:r>
            <a:rPr lang="en-PH" dirty="0" err="1" smtClean="0"/>
            <a:t>Stranieri</a:t>
          </a:r>
          <a:r>
            <a:rPr lang="en-PH" dirty="0" smtClean="0"/>
            <a:t> non </a:t>
          </a:r>
          <a:r>
            <a:rPr lang="en-PH" dirty="0" err="1" smtClean="0"/>
            <a:t>residenti</a:t>
          </a:r>
          <a:r>
            <a:rPr lang="en-PH" dirty="0" smtClean="0"/>
            <a:t> </a:t>
          </a:r>
          <a:r>
            <a:rPr lang="en-PH" dirty="0" err="1" smtClean="0"/>
            <a:t>possono</a:t>
          </a:r>
          <a:r>
            <a:rPr lang="en-PH" dirty="0" smtClean="0"/>
            <a:t> </a:t>
          </a:r>
          <a:r>
            <a:rPr lang="en-PH" dirty="0" err="1" smtClean="0"/>
            <a:t>essere</a:t>
          </a:r>
          <a:r>
            <a:rPr lang="en-PH" dirty="0" smtClean="0"/>
            <a:t> </a:t>
          </a:r>
          <a:r>
            <a:rPr lang="en-PH" dirty="0" err="1" smtClean="0"/>
            <a:t>assunti</a:t>
          </a:r>
          <a:r>
            <a:rPr lang="en-PH" dirty="0" smtClean="0"/>
            <a:t> </a:t>
          </a:r>
          <a:r>
            <a:rPr lang="en-PH" dirty="0" err="1" smtClean="0"/>
            <a:t>nelle</a:t>
          </a:r>
          <a:r>
            <a:rPr lang="en-PH" dirty="0" smtClean="0"/>
            <a:t> zone PEZA con </a:t>
          </a:r>
          <a:r>
            <a:rPr lang="en-PH" dirty="0" err="1" smtClean="0"/>
            <a:t>ruoli</a:t>
          </a:r>
          <a:r>
            <a:rPr lang="en-PH" dirty="0" smtClean="0"/>
            <a:t> di </a:t>
          </a:r>
          <a:r>
            <a:rPr lang="en-PH" dirty="0" err="1" smtClean="0"/>
            <a:t>supervisione</a:t>
          </a:r>
          <a:r>
            <a:rPr lang="en-PH" dirty="0" smtClean="0"/>
            <a:t>, </a:t>
          </a:r>
          <a:r>
            <a:rPr lang="en-PH" dirty="0" err="1" smtClean="0"/>
            <a:t>tecnici</a:t>
          </a:r>
          <a:r>
            <a:rPr lang="en-PH" dirty="0" smtClean="0"/>
            <a:t> e di </a:t>
          </a:r>
          <a:r>
            <a:rPr lang="en-PH" dirty="0" err="1" smtClean="0"/>
            <a:t>consulenza</a:t>
          </a:r>
          <a:endParaRPr lang="en-PH" dirty="0"/>
        </a:p>
      </dgm:t>
    </dgm:pt>
    <dgm:pt modelId="{48B45768-5EFD-4A1E-804E-AE639318432F}" type="parTrans" cxnId="{D99B220E-119D-446D-94EA-CE8432825A0F}">
      <dgm:prSet/>
      <dgm:spPr/>
    </dgm:pt>
    <dgm:pt modelId="{28829B51-20AB-4052-9B5E-BC3B04464180}" type="sibTrans" cxnId="{D99B220E-119D-446D-94EA-CE8432825A0F}">
      <dgm:prSet/>
      <dgm:spPr/>
    </dgm:pt>
    <dgm:pt modelId="{62F415A4-58A9-4312-A432-6EFB48B6A395}">
      <dgm:prSet phldrT="[Text]"/>
      <dgm:spPr/>
      <dgm:t>
        <a:bodyPr/>
        <a:lstStyle/>
        <a:p>
          <a:endParaRPr lang="en-PH" dirty="0"/>
        </a:p>
      </dgm:t>
    </dgm:pt>
    <dgm:pt modelId="{47CAD1F0-E8BB-415C-8930-EDF0F4DF1471}" type="parTrans" cxnId="{2174F2CC-3FA8-4DB3-B9FA-BB2AA2A2F893}">
      <dgm:prSet/>
      <dgm:spPr/>
    </dgm:pt>
    <dgm:pt modelId="{AC961A7B-E348-4946-8332-CBDADB513E5F}" type="sibTrans" cxnId="{2174F2CC-3FA8-4DB3-B9FA-BB2AA2A2F893}">
      <dgm:prSet/>
      <dgm:spPr/>
    </dgm:pt>
    <dgm:pt modelId="{3C5845E1-3179-4E0B-A358-285EAB167470}" type="pres">
      <dgm:prSet presAssocID="{0D6F1975-2BFE-43B8-B823-4F8B0DBCA33C}" presName="Name0" presStyleCnt="0">
        <dgm:presLayoutVars>
          <dgm:dir/>
          <dgm:animLvl val="lvl"/>
          <dgm:resizeHandles val="exact"/>
        </dgm:presLayoutVars>
      </dgm:prSet>
      <dgm:spPr/>
      <dgm:t>
        <a:bodyPr/>
        <a:lstStyle/>
        <a:p>
          <a:endParaRPr lang="en-PH"/>
        </a:p>
      </dgm:t>
    </dgm:pt>
    <dgm:pt modelId="{6AA507D4-6FCB-4D44-91F3-3D1A4E339532}" type="pres">
      <dgm:prSet presAssocID="{ECD17ADC-E516-4974-8065-4E8DC5EC06ED}" presName="composite" presStyleCnt="0"/>
      <dgm:spPr/>
    </dgm:pt>
    <dgm:pt modelId="{F1515D86-63B6-473D-8A46-33EC4EA09AA1}" type="pres">
      <dgm:prSet presAssocID="{ECD17ADC-E516-4974-8065-4E8DC5EC06ED}" presName="parTx" presStyleLbl="alignNode1" presStyleIdx="0" presStyleCnt="2">
        <dgm:presLayoutVars>
          <dgm:chMax val="0"/>
          <dgm:chPref val="0"/>
          <dgm:bulletEnabled val="1"/>
        </dgm:presLayoutVars>
      </dgm:prSet>
      <dgm:spPr/>
      <dgm:t>
        <a:bodyPr/>
        <a:lstStyle/>
        <a:p>
          <a:endParaRPr lang="en-PH"/>
        </a:p>
      </dgm:t>
    </dgm:pt>
    <dgm:pt modelId="{070484BD-F3B1-4C42-82EC-5B71C3FDAF58}" type="pres">
      <dgm:prSet presAssocID="{ECD17ADC-E516-4974-8065-4E8DC5EC06ED}" presName="desTx" presStyleLbl="alignAccFollowNode1" presStyleIdx="0" presStyleCnt="2">
        <dgm:presLayoutVars>
          <dgm:bulletEnabled val="1"/>
        </dgm:presLayoutVars>
      </dgm:prSet>
      <dgm:spPr/>
      <dgm:t>
        <a:bodyPr/>
        <a:lstStyle/>
        <a:p>
          <a:endParaRPr lang="en-PH"/>
        </a:p>
      </dgm:t>
    </dgm:pt>
    <dgm:pt modelId="{48388175-1E2B-49A7-85B0-EA00FA14C074}" type="pres">
      <dgm:prSet presAssocID="{C56E0BC7-87AB-40C6-8DEF-55A63DF64473}" presName="space" presStyleCnt="0"/>
      <dgm:spPr/>
    </dgm:pt>
    <dgm:pt modelId="{80C9168E-B9AE-4CC2-8141-90E7D8CFAFBC}" type="pres">
      <dgm:prSet presAssocID="{18F22E38-A644-4438-A6A1-671A08B7879C}" presName="composite" presStyleCnt="0"/>
      <dgm:spPr/>
    </dgm:pt>
    <dgm:pt modelId="{142E64BD-2B49-46B9-8D2E-152CB10FC649}" type="pres">
      <dgm:prSet presAssocID="{18F22E38-A644-4438-A6A1-671A08B7879C}" presName="parTx" presStyleLbl="alignNode1" presStyleIdx="1" presStyleCnt="2">
        <dgm:presLayoutVars>
          <dgm:chMax val="0"/>
          <dgm:chPref val="0"/>
          <dgm:bulletEnabled val="1"/>
        </dgm:presLayoutVars>
      </dgm:prSet>
      <dgm:spPr/>
      <dgm:t>
        <a:bodyPr/>
        <a:lstStyle/>
        <a:p>
          <a:endParaRPr lang="en-PH"/>
        </a:p>
      </dgm:t>
    </dgm:pt>
    <dgm:pt modelId="{43039F3C-1029-4744-9FDE-75D91D579349}" type="pres">
      <dgm:prSet presAssocID="{18F22E38-A644-4438-A6A1-671A08B7879C}" presName="desTx" presStyleLbl="alignAccFollowNode1" presStyleIdx="1" presStyleCnt="2" custLinFactNeighborX="1" custLinFactNeighborY="-386">
        <dgm:presLayoutVars>
          <dgm:bulletEnabled val="1"/>
        </dgm:presLayoutVars>
      </dgm:prSet>
      <dgm:spPr/>
      <dgm:t>
        <a:bodyPr/>
        <a:lstStyle/>
        <a:p>
          <a:endParaRPr lang="en-PH"/>
        </a:p>
      </dgm:t>
    </dgm:pt>
  </dgm:ptLst>
  <dgm:cxnLst>
    <dgm:cxn modelId="{A46402BD-B2BF-4EBF-A29B-DCCC9B83B05D}" srcId="{ECD17ADC-E516-4974-8065-4E8DC5EC06ED}" destId="{318DE3A5-B259-44FE-A113-CF533A5189B4}" srcOrd="1" destOrd="0" parTransId="{5BD09F9A-D838-4A34-8A6F-3300F61FD43E}" sibTransId="{75E7C1C0-ECA9-41E1-ADC2-A5672362F0F6}"/>
    <dgm:cxn modelId="{34F61423-12F0-427B-A1FF-23321CF8E02A}" srcId="{0D6F1975-2BFE-43B8-B823-4F8B0DBCA33C}" destId="{ECD17ADC-E516-4974-8065-4E8DC5EC06ED}" srcOrd="0" destOrd="0" parTransId="{79C5A482-E3BA-4E6A-A148-FCC0CC6AF98D}" sibTransId="{C56E0BC7-87AB-40C6-8DEF-55A63DF64473}"/>
    <dgm:cxn modelId="{9D434AC3-AB02-422D-911B-EB9BDA3E6277}" type="presOf" srcId="{318DE3A5-B259-44FE-A113-CF533A5189B4}" destId="{070484BD-F3B1-4C42-82EC-5B71C3FDAF58}" srcOrd="0" destOrd="1" presId="urn:microsoft.com/office/officeart/2005/8/layout/hList1"/>
    <dgm:cxn modelId="{2174F2CC-3FA8-4DB3-B9FA-BB2AA2A2F893}" srcId="{18F22E38-A644-4438-A6A1-671A08B7879C}" destId="{62F415A4-58A9-4312-A432-6EFB48B6A395}" srcOrd="1" destOrd="0" parTransId="{47CAD1F0-E8BB-415C-8930-EDF0F4DF1471}" sibTransId="{AC961A7B-E348-4946-8332-CBDADB513E5F}"/>
    <dgm:cxn modelId="{D1695DF1-5A6F-492B-BF4E-D8A09FEEC365}" type="presOf" srcId="{62F415A4-58A9-4312-A432-6EFB48B6A395}" destId="{43039F3C-1029-4744-9FDE-75D91D579349}" srcOrd="0" destOrd="1" presId="urn:microsoft.com/office/officeart/2005/8/layout/hList1"/>
    <dgm:cxn modelId="{A3AD8775-AA5F-4BA2-A7A0-98DD9DC3903F}" type="presOf" srcId="{0D6F1975-2BFE-43B8-B823-4F8B0DBCA33C}" destId="{3C5845E1-3179-4E0B-A358-285EAB167470}" srcOrd="0" destOrd="0" presId="urn:microsoft.com/office/officeart/2005/8/layout/hList1"/>
    <dgm:cxn modelId="{A5C972C3-B555-46B6-A711-21B93E0610A3}" type="presOf" srcId="{64186B98-EFC9-41EE-AC26-16F9104381C8}" destId="{070484BD-F3B1-4C42-82EC-5B71C3FDAF58}" srcOrd="0" destOrd="2" presId="urn:microsoft.com/office/officeart/2005/8/layout/hList1"/>
    <dgm:cxn modelId="{BF8B9EB4-E6FC-4B4A-84AA-AD55EB71EDEC}" type="presOf" srcId="{ECD17ADC-E516-4974-8065-4E8DC5EC06ED}" destId="{F1515D86-63B6-473D-8A46-33EC4EA09AA1}" srcOrd="0" destOrd="0" presId="urn:microsoft.com/office/officeart/2005/8/layout/hList1"/>
    <dgm:cxn modelId="{5F9944A9-5DB7-4685-A741-44E3DF4DF4A6}" type="presOf" srcId="{2B2278CF-4035-4246-9AD2-D68696120BC5}" destId="{070484BD-F3B1-4C42-82EC-5B71C3FDAF58}" srcOrd="0" destOrd="4" presId="urn:microsoft.com/office/officeart/2005/8/layout/hList1"/>
    <dgm:cxn modelId="{B3972EF8-E55D-486D-A257-D21C2A47A509}" srcId="{ECD17ADC-E516-4974-8065-4E8DC5EC06ED}" destId="{2D498A22-F4EC-45C6-BEC3-DEEC3BDADBAD}" srcOrd="3" destOrd="0" parTransId="{841FBB5E-D7C4-4FDA-8543-12ACB19699C3}" sibTransId="{816AD7B7-F046-43E8-A523-10765B91F3D0}"/>
    <dgm:cxn modelId="{99180881-D28E-40D6-BC91-889C6B49B1B1}" type="presOf" srcId="{2D498A22-F4EC-45C6-BEC3-DEEC3BDADBAD}" destId="{070484BD-F3B1-4C42-82EC-5B71C3FDAF58}" srcOrd="0" destOrd="3" presId="urn:microsoft.com/office/officeart/2005/8/layout/hList1"/>
    <dgm:cxn modelId="{85F8A275-1D06-43C9-B24F-BA1E48F062C9}" type="presOf" srcId="{88544B9A-AD54-4438-8331-0BC8FD43B1CD}" destId="{070484BD-F3B1-4C42-82EC-5B71C3FDAF58}" srcOrd="0" destOrd="5" presId="urn:microsoft.com/office/officeart/2005/8/layout/hList1"/>
    <dgm:cxn modelId="{49E9DE51-139B-4B7E-90E3-1AA3A294D137}" type="presOf" srcId="{E25DE037-8810-4E67-AD21-B79E6F5FFEED}" destId="{43039F3C-1029-4744-9FDE-75D91D579349}" srcOrd="0" destOrd="4" presId="urn:microsoft.com/office/officeart/2005/8/layout/hList1"/>
    <dgm:cxn modelId="{87BB3EB7-E3CF-49C9-9C9F-BDF09666EE14}" type="presOf" srcId="{18F22E38-A644-4438-A6A1-671A08B7879C}" destId="{142E64BD-2B49-46B9-8D2E-152CB10FC649}" srcOrd="0" destOrd="0" presId="urn:microsoft.com/office/officeart/2005/8/layout/hList1"/>
    <dgm:cxn modelId="{03D1F081-0628-43BD-AD1A-A56333EE51AD}" srcId="{ECD17ADC-E516-4974-8065-4E8DC5EC06ED}" destId="{88544B9A-AD54-4438-8331-0BC8FD43B1CD}" srcOrd="5" destOrd="0" parTransId="{D13AAC51-4A4C-45F1-82B7-0AF905FE6635}" sibTransId="{AC23B938-4B03-453F-B5C8-195D9CE48FB0}"/>
    <dgm:cxn modelId="{93B6A44C-94DD-4ED4-8288-FFB3ED2DF90D}" type="presOf" srcId="{ABDF4110-BD4D-4B2B-B6A7-B7EE9FC3D334}" destId="{070484BD-F3B1-4C42-82EC-5B71C3FDAF58}" srcOrd="0" destOrd="0" presId="urn:microsoft.com/office/officeart/2005/8/layout/hList1"/>
    <dgm:cxn modelId="{D99B220E-119D-446D-94EA-CE8432825A0F}" srcId="{18F22E38-A644-4438-A6A1-671A08B7879C}" destId="{B920CF59-925F-43DA-98C9-988812323B12}" srcOrd="2" destOrd="0" parTransId="{48B45768-5EFD-4A1E-804E-AE639318432F}" sibTransId="{28829B51-20AB-4052-9B5E-BC3B04464180}"/>
    <dgm:cxn modelId="{7C0AAD55-64B4-44D9-8E4F-DB312D02FC70}" type="presOf" srcId="{B920CF59-925F-43DA-98C9-988812323B12}" destId="{43039F3C-1029-4744-9FDE-75D91D579349}" srcOrd="0" destOrd="2" presId="urn:microsoft.com/office/officeart/2005/8/layout/hList1"/>
    <dgm:cxn modelId="{D821EB25-187B-4E43-9020-3B8157831BC9}" srcId="{18F22E38-A644-4438-A6A1-671A08B7879C}" destId="{D42C1286-5C63-43EC-B1D1-68CB68E00737}" srcOrd="3" destOrd="0" parTransId="{151F0950-E7F1-4000-8667-4E60DB64E90C}" sibTransId="{5E44E5CC-3154-4CFC-9A03-987CBC771306}"/>
    <dgm:cxn modelId="{17C7C5A2-1813-44F2-81FF-8EFF92CE7999}" srcId="{ECD17ADC-E516-4974-8065-4E8DC5EC06ED}" destId="{2B2278CF-4035-4246-9AD2-D68696120BC5}" srcOrd="4" destOrd="0" parTransId="{17C054FF-1244-4C71-8D17-F4836D50786B}" sibTransId="{7D17DCDC-4CCA-4EB9-89FD-432D08116E4A}"/>
    <dgm:cxn modelId="{58F47529-146E-471C-A5B6-EA075A32D8A8}" srcId="{18F22E38-A644-4438-A6A1-671A08B7879C}" destId="{E25DE037-8810-4E67-AD21-B79E6F5FFEED}" srcOrd="4" destOrd="0" parTransId="{5CEB04E6-E059-4EFB-9697-0BAD8584AFC3}" sibTransId="{BCC71D6E-F061-479C-A775-833F027E5AA8}"/>
    <dgm:cxn modelId="{3A0A6BCB-FCD4-4FB0-94DE-EAA0294E3F6C}" srcId="{ECD17ADC-E516-4974-8065-4E8DC5EC06ED}" destId="{ABDF4110-BD4D-4B2B-B6A7-B7EE9FC3D334}" srcOrd="0" destOrd="0" parTransId="{4C2FBB8E-8490-405D-AC10-97A89F18F11A}" sibTransId="{B7745FD2-3C9E-4765-921C-48F9FFB30F99}"/>
    <dgm:cxn modelId="{2D511116-772E-4C93-9D16-BEFD2F5D9FA5}" type="presOf" srcId="{758D64DF-F9BE-483A-BA51-FA0B2D70F86B}" destId="{43039F3C-1029-4744-9FDE-75D91D579349}" srcOrd="0" destOrd="0" presId="urn:microsoft.com/office/officeart/2005/8/layout/hList1"/>
    <dgm:cxn modelId="{8BC1814D-9AB9-430D-818F-799AE0288838}" srcId="{ECD17ADC-E516-4974-8065-4E8DC5EC06ED}" destId="{64186B98-EFC9-41EE-AC26-16F9104381C8}" srcOrd="2" destOrd="0" parTransId="{C2A6A44B-9F76-42C0-B72B-B538832E2FBC}" sibTransId="{A18560FC-AE03-432D-93C6-E42720AD63C1}"/>
    <dgm:cxn modelId="{CE9102D1-48A9-47C2-9177-A094D978D0E6}" srcId="{18F22E38-A644-4438-A6A1-671A08B7879C}" destId="{758D64DF-F9BE-483A-BA51-FA0B2D70F86B}" srcOrd="0" destOrd="0" parTransId="{A1B67FE3-D470-4E54-BDAE-97333DE294A1}" sibTransId="{C9D7A56D-C170-4D39-B8EF-2AA81D62DF8D}"/>
    <dgm:cxn modelId="{6BE3903D-E50B-41AC-A160-CED20A980502}" type="presOf" srcId="{D42C1286-5C63-43EC-B1D1-68CB68E00737}" destId="{43039F3C-1029-4744-9FDE-75D91D579349}" srcOrd="0" destOrd="3" presId="urn:microsoft.com/office/officeart/2005/8/layout/hList1"/>
    <dgm:cxn modelId="{BB336244-2E7E-41FE-87EF-097C53828A79}" srcId="{0D6F1975-2BFE-43B8-B823-4F8B0DBCA33C}" destId="{18F22E38-A644-4438-A6A1-671A08B7879C}" srcOrd="1" destOrd="0" parTransId="{15122F1F-6D29-4D2D-950E-886105EB153B}" sibTransId="{BCD19A4A-7CE9-4983-998B-BDCC11380BCE}"/>
    <dgm:cxn modelId="{773F3ABA-5810-4FC2-A8D9-96A2DCD0FC03}" type="presParOf" srcId="{3C5845E1-3179-4E0B-A358-285EAB167470}" destId="{6AA507D4-6FCB-4D44-91F3-3D1A4E339532}" srcOrd="0" destOrd="0" presId="urn:microsoft.com/office/officeart/2005/8/layout/hList1"/>
    <dgm:cxn modelId="{21478EB3-DCBC-4595-9335-4E58E6363732}" type="presParOf" srcId="{6AA507D4-6FCB-4D44-91F3-3D1A4E339532}" destId="{F1515D86-63B6-473D-8A46-33EC4EA09AA1}" srcOrd="0" destOrd="0" presId="urn:microsoft.com/office/officeart/2005/8/layout/hList1"/>
    <dgm:cxn modelId="{4A15456A-D621-4B76-B146-66099C6DF916}" type="presParOf" srcId="{6AA507D4-6FCB-4D44-91F3-3D1A4E339532}" destId="{070484BD-F3B1-4C42-82EC-5B71C3FDAF58}" srcOrd="1" destOrd="0" presId="urn:microsoft.com/office/officeart/2005/8/layout/hList1"/>
    <dgm:cxn modelId="{5E60E72C-1E6B-406F-887D-6A3C7F1999BB}" type="presParOf" srcId="{3C5845E1-3179-4E0B-A358-285EAB167470}" destId="{48388175-1E2B-49A7-85B0-EA00FA14C074}" srcOrd="1" destOrd="0" presId="urn:microsoft.com/office/officeart/2005/8/layout/hList1"/>
    <dgm:cxn modelId="{0D2FDC76-C436-4131-AB84-B214455D8EC5}" type="presParOf" srcId="{3C5845E1-3179-4E0B-A358-285EAB167470}" destId="{80C9168E-B9AE-4CC2-8141-90E7D8CFAFBC}" srcOrd="2" destOrd="0" presId="urn:microsoft.com/office/officeart/2005/8/layout/hList1"/>
    <dgm:cxn modelId="{1CFBF313-731B-492D-A9C7-7D476ACFD957}" type="presParOf" srcId="{80C9168E-B9AE-4CC2-8141-90E7D8CFAFBC}" destId="{142E64BD-2B49-46B9-8D2E-152CB10FC649}" srcOrd="0" destOrd="0" presId="urn:microsoft.com/office/officeart/2005/8/layout/hList1"/>
    <dgm:cxn modelId="{EB0604F8-7000-489A-8094-B02498D219F1}" type="presParOf" srcId="{80C9168E-B9AE-4CC2-8141-90E7D8CFAFBC}" destId="{43039F3C-1029-4744-9FDE-75D91D57934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06F3DB-F8A9-47CD-82CF-73059255E7BA}" type="doc">
      <dgm:prSet loTypeId="urn:microsoft.com/office/officeart/2005/8/layout/radial5" loCatId="relationship" qsTypeId="urn:microsoft.com/office/officeart/2005/8/quickstyle/simple1" qsCatId="simple" csTypeId="urn:microsoft.com/office/officeart/2005/8/colors/colorful1#6" csCatId="colorful" phldr="1"/>
      <dgm:spPr/>
      <dgm:t>
        <a:bodyPr/>
        <a:lstStyle/>
        <a:p>
          <a:endParaRPr lang="en-PH"/>
        </a:p>
      </dgm:t>
    </dgm:pt>
    <dgm:pt modelId="{BFA5CEDE-133B-4EB5-B1D1-AE30654FB9C1}">
      <dgm:prSet phldrT="[Text]"/>
      <dgm:spPr/>
      <dgm:t>
        <a:bodyPr/>
        <a:lstStyle/>
        <a:p>
          <a:r>
            <a:rPr lang="fr-BE" b="1" dirty="0" err="1" smtClean="0"/>
            <a:t>Settori</a:t>
          </a:r>
          <a:endParaRPr lang="en-PH" b="1" dirty="0"/>
        </a:p>
      </dgm:t>
    </dgm:pt>
    <dgm:pt modelId="{F7F08C14-25EB-4244-B6C4-5C20B0318BCC}" type="parTrans" cxnId="{09B4D210-7275-48CB-9893-9D90D71A3324}">
      <dgm:prSet/>
      <dgm:spPr/>
      <dgm:t>
        <a:bodyPr/>
        <a:lstStyle/>
        <a:p>
          <a:endParaRPr lang="en-PH"/>
        </a:p>
      </dgm:t>
    </dgm:pt>
    <dgm:pt modelId="{9DF7C44C-6D11-40C9-A7FC-6819AF7120B7}" type="sibTrans" cxnId="{09B4D210-7275-48CB-9893-9D90D71A3324}">
      <dgm:prSet/>
      <dgm:spPr/>
      <dgm:t>
        <a:bodyPr/>
        <a:lstStyle/>
        <a:p>
          <a:endParaRPr lang="en-PH"/>
        </a:p>
      </dgm:t>
    </dgm:pt>
    <dgm:pt modelId="{C7800506-1B6D-4809-B10F-09B9DD0BB58C}">
      <dgm:prSet custT="1"/>
      <dgm:spPr>
        <a:blipFill dpi="0" rotWithShape="0">
          <a:blip xmlns:r="http://schemas.openxmlformats.org/officeDocument/2006/relationships" r:embed="rId1">
            <a:alphaModFix amt="64000"/>
          </a:blip>
          <a:srcRect/>
          <a:stretch>
            <a:fillRect/>
          </a:stretch>
        </a:blipFill>
      </dgm:spPr>
      <dgm:t>
        <a:bodyPr/>
        <a:lstStyle/>
        <a:p>
          <a:pPr rtl="0"/>
          <a:r>
            <a:rPr lang="en-GB" sz="1400" b="1" dirty="0" smtClean="0">
              <a:solidFill>
                <a:srgbClr val="FFFF00"/>
              </a:solidFill>
              <a:latin typeface="Myriad Roman"/>
            </a:rPr>
            <a:t>ICT - IT/BPM - KPM</a:t>
          </a:r>
        </a:p>
      </dgm:t>
    </dgm:pt>
    <dgm:pt modelId="{8760CE9C-B6E5-46B5-99FB-E67ABF73245A}" type="parTrans" cxnId="{D53FE32C-9133-4145-B630-FEC444F13413}">
      <dgm:prSet/>
      <dgm:spPr/>
      <dgm:t>
        <a:bodyPr/>
        <a:lstStyle/>
        <a:p>
          <a:endParaRPr lang="en-PH"/>
        </a:p>
      </dgm:t>
    </dgm:pt>
    <dgm:pt modelId="{0B2B39B6-0AC0-48CD-9D05-6BF13998F8F5}" type="sibTrans" cxnId="{D53FE32C-9133-4145-B630-FEC444F13413}">
      <dgm:prSet/>
      <dgm:spPr/>
      <dgm:t>
        <a:bodyPr/>
        <a:lstStyle/>
        <a:p>
          <a:endParaRPr lang="en-PH"/>
        </a:p>
      </dgm:t>
    </dgm:pt>
    <dgm:pt modelId="{01042BF0-9D4A-476A-98BC-D08E6F8BC819}">
      <dgm:prSet custT="1"/>
      <dgm:spPr>
        <a:blipFill dpi="0" rotWithShape="0">
          <a:blip xmlns:r="http://schemas.openxmlformats.org/officeDocument/2006/relationships" r:embed="rId2">
            <a:alphaModFix amt="64000"/>
          </a:blip>
          <a:srcRect/>
          <a:stretch>
            <a:fillRect/>
          </a:stretch>
        </a:blipFill>
      </dgm:spPr>
      <dgm:t>
        <a:bodyPr/>
        <a:lstStyle/>
        <a:p>
          <a:pPr rtl="0"/>
          <a:r>
            <a:rPr lang="en-GB" sz="1400" b="1" dirty="0" err="1" smtClean="0">
              <a:solidFill>
                <a:srgbClr val="FFFF00"/>
              </a:solidFill>
              <a:latin typeface="Myriad Roman"/>
            </a:rPr>
            <a:t>Agricolo</a:t>
          </a:r>
          <a:r>
            <a:rPr lang="en-GB" sz="1400" b="1" dirty="0" smtClean="0">
              <a:solidFill>
                <a:srgbClr val="FFFF00"/>
              </a:solidFill>
              <a:latin typeface="Myriad Roman"/>
            </a:rPr>
            <a:t> &amp; Food</a:t>
          </a:r>
        </a:p>
      </dgm:t>
    </dgm:pt>
    <dgm:pt modelId="{E1D77E28-6DCE-4969-ACCC-D68FDE20E871}" type="parTrans" cxnId="{145D1D0F-35BA-4AA6-AC56-51B0FD234832}">
      <dgm:prSet/>
      <dgm:spPr/>
      <dgm:t>
        <a:bodyPr/>
        <a:lstStyle/>
        <a:p>
          <a:endParaRPr lang="en-PH"/>
        </a:p>
      </dgm:t>
    </dgm:pt>
    <dgm:pt modelId="{A3151672-6D94-48E0-A250-8E597B778E14}" type="sibTrans" cxnId="{145D1D0F-35BA-4AA6-AC56-51B0FD234832}">
      <dgm:prSet/>
      <dgm:spPr/>
      <dgm:t>
        <a:bodyPr/>
        <a:lstStyle/>
        <a:p>
          <a:endParaRPr lang="en-PH"/>
        </a:p>
      </dgm:t>
    </dgm:pt>
    <dgm:pt modelId="{D1027508-109E-438F-87E4-1F74B2485213}">
      <dgm:prSet custT="1"/>
      <dgm:spPr>
        <a:blipFill dpi="0" rotWithShape="0">
          <a:blip xmlns:r="http://schemas.openxmlformats.org/officeDocument/2006/relationships" r:embed="rId3">
            <a:alphaModFix amt="64000"/>
          </a:blip>
          <a:srcRect/>
          <a:stretch>
            <a:fillRect/>
          </a:stretch>
        </a:blipFill>
      </dgm:spPr>
      <dgm:t>
        <a:bodyPr/>
        <a:lstStyle/>
        <a:p>
          <a:pPr rtl="0"/>
          <a:r>
            <a:rPr lang="en-GB" sz="1400" b="1" dirty="0" err="1" smtClean="0">
              <a:solidFill>
                <a:srgbClr val="FFFF00"/>
              </a:solidFill>
              <a:latin typeface="Myriad Roman"/>
            </a:rPr>
            <a:t>Costruzioni</a:t>
          </a:r>
          <a:r>
            <a:rPr lang="en-GB" sz="1400" b="1" dirty="0" smtClean="0">
              <a:solidFill>
                <a:srgbClr val="FFFF00"/>
              </a:solidFill>
              <a:latin typeface="Myriad Roman"/>
            </a:rPr>
            <a:t> e </a:t>
          </a:r>
          <a:r>
            <a:rPr lang="en-GB" sz="1400" b="1" dirty="0" err="1" smtClean="0">
              <a:solidFill>
                <a:srgbClr val="FFFF00"/>
              </a:solidFill>
              <a:latin typeface="Myriad Roman"/>
            </a:rPr>
            <a:t>trasporto</a:t>
          </a:r>
          <a:r>
            <a:rPr lang="en-GB" sz="1400" b="1" dirty="0" smtClean="0">
              <a:solidFill>
                <a:srgbClr val="FFFF00"/>
              </a:solidFill>
              <a:latin typeface="Myriad Roman"/>
            </a:rPr>
            <a:t>  </a:t>
          </a:r>
          <a:r>
            <a:rPr lang="en-GB" sz="1400" b="1" dirty="0" err="1" smtClean="0">
              <a:solidFill>
                <a:srgbClr val="FFFF00"/>
              </a:solidFill>
              <a:latin typeface="Myriad Roman"/>
            </a:rPr>
            <a:t>marittimo</a:t>
          </a:r>
          <a:endParaRPr lang="en-GB" sz="1400" b="1" dirty="0" smtClean="0">
            <a:solidFill>
              <a:srgbClr val="FFFF00"/>
            </a:solidFill>
            <a:latin typeface="Myriad Roman"/>
          </a:endParaRPr>
        </a:p>
      </dgm:t>
    </dgm:pt>
    <dgm:pt modelId="{CAB9FD44-4075-4070-869F-6363C0E38DB9}" type="parTrans" cxnId="{BA973141-1ADC-4E57-B1C0-F8C4FC222D38}">
      <dgm:prSet/>
      <dgm:spPr/>
      <dgm:t>
        <a:bodyPr/>
        <a:lstStyle/>
        <a:p>
          <a:endParaRPr lang="en-PH"/>
        </a:p>
      </dgm:t>
    </dgm:pt>
    <dgm:pt modelId="{FED026AF-20E2-46A6-BAFD-F230AFB85D14}" type="sibTrans" cxnId="{BA973141-1ADC-4E57-B1C0-F8C4FC222D38}">
      <dgm:prSet/>
      <dgm:spPr/>
      <dgm:t>
        <a:bodyPr/>
        <a:lstStyle/>
        <a:p>
          <a:endParaRPr lang="en-PH"/>
        </a:p>
      </dgm:t>
    </dgm:pt>
    <dgm:pt modelId="{41CD8779-0580-4F0B-AB8B-5C7D14CE816B}">
      <dgm:prSet custT="1"/>
      <dgm:spPr>
        <a:blipFill dpi="0" rotWithShape="0">
          <a:blip xmlns:r="http://schemas.openxmlformats.org/officeDocument/2006/relationships" r:embed="rId4">
            <a:alphaModFix amt="64000"/>
          </a:blip>
          <a:srcRect/>
          <a:stretch>
            <a:fillRect/>
          </a:stretch>
        </a:blipFill>
      </dgm:spPr>
      <dgm:t>
        <a:bodyPr/>
        <a:lstStyle/>
        <a:p>
          <a:pPr rtl="0"/>
          <a:r>
            <a:rPr lang="en-GB" sz="1400" b="1" dirty="0" err="1" smtClean="0">
              <a:solidFill>
                <a:srgbClr val="FFFF00"/>
              </a:solidFill>
              <a:latin typeface="Myriad Roman"/>
            </a:rPr>
            <a:t>Turistico</a:t>
          </a:r>
          <a:endParaRPr lang="en-GB" sz="1400" b="1" dirty="0" smtClean="0">
            <a:solidFill>
              <a:srgbClr val="FFFF00"/>
            </a:solidFill>
            <a:latin typeface="Myriad Roman"/>
          </a:endParaRPr>
        </a:p>
      </dgm:t>
    </dgm:pt>
    <dgm:pt modelId="{EFDCE56A-D3D9-48B6-9BAB-15E69835910B}" type="parTrans" cxnId="{C9D3644B-320A-4894-9033-7A1B7DD5C8BD}">
      <dgm:prSet/>
      <dgm:spPr/>
      <dgm:t>
        <a:bodyPr/>
        <a:lstStyle/>
        <a:p>
          <a:endParaRPr lang="en-PH"/>
        </a:p>
      </dgm:t>
    </dgm:pt>
    <dgm:pt modelId="{2192FCA4-40D1-4EEC-A0F8-13E046181816}" type="sibTrans" cxnId="{C9D3644B-320A-4894-9033-7A1B7DD5C8BD}">
      <dgm:prSet/>
      <dgm:spPr/>
      <dgm:t>
        <a:bodyPr/>
        <a:lstStyle/>
        <a:p>
          <a:endParaRPr lang="en-PH"/>
        </a:p>
      </dgm:t>
    </dgm:pt>
    <dgm:pt modelId="{E87726A0-E40E-4E5A-B561-A06469355870}">
      <dgm:prSet custT="1"/>
      <dgm:spPr>
        <a:blipFill dpi="0" rotWithShape="0">
          <a:blip xmlns:r="http://schemas.openxmlformats.org/officeDocument/2006/relationships" r:embed="rId5">
            <a:alphaModFix amt="64000"/>
          </a:blip>
          <a:srcRect/>
          <a:stretch>
            <a:fillRect/>
          </a:stretch>
        </a:blipFill>
      </dgm:spPr>
      <dgm:t>
        <a:bodyPr/>
        <a:lstStyle/>
        <a:p>
          <a:pPr rtl="0"/>
          <a:r>
            <a:rPr lang="en-GB" sz="1400" b="1" dirty="0" err="1" smtClean="0">
              <a:solidFill>
                <a:srgbClr val="FFFF00"/>
              </a:solidFill>
              <a:latin typeface="Myriad Roman"/>
            </a:rPr>
            <a:t>Medicale</a:t>
          </a:r>
          <a:endParaRPr lang="en-GB" sz="1400" b="1" dirty="0" smtClean="0">
            <a:solidFill>
              <a:srgbClr val="FFFF00"/>
            </a:solidFill>
            <a:latin typeface="Myriad Roman"/>
          </a:endParaRPr>
        </a:p>
      </dgm:t>
    </dgm:pt>
    <dgm:pt modelId="{40387A9B-5126-4C05-B99B-06C1887CAD9D}" type="parTrans" cxnId="{148CA827-8997-451D-8BAD-5C3B505F1F58}">
      <dgm:prSet/>
      <dgm:spPr/>
      <dgm:t>
        <a:bodyPr/>
        <a:lstStyle/>
        <a:p>
          <a:endParaRPr lang="en-PH"/>
        </a:p>
      </dgm:t>
    </dgm:pt>
    <dgm:pt modelId="{DD75388B-E340-4CB4-968F-AE6CF5CA092A}" type="sibTrans" cxnId="{148CA827-8997-451D-8BAD-5C3B505F1F58}">
      <dgm:prSet/>
      <dgm:spPr/>
      <dgm:t>
        <a:bodyPr/>
        <a:lstStyle/>
        <a:p>
          <a:endParaRPr lang="en-PH"/>
        </a:p>
      </dgm:t>
    </dgm:pt>
    <dgm:pt modelId="{2FB8E94C-F03E-4B97-8E0B-531331E4AF87}">
      <dgm:prSet custT="1"/>
      <dgm:spPr>
        <a:blipFill dpi="0" rotWithShape="0">
          <a:blip xmlns:r="http://schemas.openxmlformats.org/officeDocument/2006/relationships" r:embed="rId6">
            <a:alphaModFix amt="64000"/>
          </a:blip>
          <a:srcRect/>
          <a:stretch>
            <a:fillRect/>
          </a:stretch>
        </a:blipFill>
      </dgm:spPr>
      <dgm:t>
        <a:bodyPr/>
        <a:lstStyle/>
        <a:p>
          <a:pPr rtl="0"/>
          <a:r>
            <a:rPr lang="en-GB" sz="1400" b="1" dirty="0" err="1" smtClean="0">
              <a:solidFill>
                <a:srgbClr val="FFFF00"/>
              </a:solidFill>
              <a:latin typeface="Myriad Roman"/>
            </a:rPr>
            <a:t>Ambiente</a:t>
          </a:r>
          <a:endParaRPr lang="en-GB" sz="1400" b="1" dirty="0" smtClean="0">
            <a:solidFill>
              <a:srgbClr val="FFFF00"/>
            </a:solidFill>
            <a:latin typeface="Myriad Roman"/>
          </a:endParaRPr>
        </a:p>
      </dgm:t>
    </dgm:pt>
    <dgm:pt modelId="{3AC1936F-B0AE-40EA-B80C-1C31042F3433}" type="parTrans" cxnId="{CB0C7F06-444D-485C-A26E-2FF967B0146F}">
      <dgm:prSet/>
      <dgm:spPr/>
      <dgm:t>
        <a:bodyPr/>
        <a:lstStyle/>
        <a:p>
          <a:endParaRPr lang="en-PH"/>
        </a:p>
      </dgm:t>
    </dgm:pt>
    <dgm:pt modelId="{3671BF61-22B3-4ADC-9C76-65F8AC6C83AA}" type="sibTrans" cxnId="{CB0C7F06-444D-485C-A26E-2FF967B0146F}">
      <dgm:prSet/>
      <dgm:spPr/>
      <dgm:t>
        <a:bodyPr/>
        <a:lstStyle/>
        <a:p>
          <a:endParaRPr lang="en-PH"/>
        </a:p>
      </dgm:t>
    </dgm:pt>
    <dgm:pt modelId="{6CCF9661-5651-4232-AE0D-2BAE83BCE14A}">
      <dgm:prSet custT="1"/>
      <dgm:spPr>
        <a:blipFill dpi="0" rotWithShape="0">
          <a:blip xmlns:r="http://schemas.openxmlformats.org/officeDocument/2006/relationships" r:embed="rId7">
            <a:alphaModFix amt="64000"/>
          </a:blip>
          <a:srcRect/>
          <a:stretch>
            <a:fillRect/>
          </a:stretch>
        </a:blipFill>
      </dgm:spPr>
      <dgm:t>
        <a:bodyPr/>
        <a:lstStyle/>
        <a:p>
          <a:pPr algn="ctr" rtl="0"/>
          <a:r>
            <a:rPr lang="en-GB" sz="1400" b="1" dirty="0" err="1" smtClean="0">
              <a:solidFill>
                <a:srgbClr val="FFFF00"/>
              </a:solidFill>
              <a:latin typeface="Myriad Roman"/>
            </a:rPr>
            <a:t>Vendita</a:t>
          </a:r>
          <a:r>
            <a:rPr lang="en-GB" sz="1400" b="1" dirty="0" smtClean="0">
              <a:solidFill>
                <a:srgbClr val="FFFF00"/>
              </a:solidFill>
              <a:latin typeface="Myriad Roman"/>
            </a:rPr>
            <a:t> al </a:t>
          </a:r>
          <a:r>
            <a:rPr lang="en-GB" sz="1400" b="1" dirty="0" err="1" smtClean="0">
              <a:solidFill>
                <a:srgbClr val="FFFF00"/>
              </a:solidFill>
              <a:latin typeface="Myriad Roman"/>
            </a:rPr>
            <a:t>dettaglio</a:t>
          </a:r>
          <a:r>
            <a:rPr lang="en-GB" sz="1400" b="1" dirty="0" smtClean="0">
              <a:solidFill>
                <a:srgbClr val="FFFF00"/>
              </a:solidFill>
              <a:latin typeface="Myriad Roman"/>
            </a:rPr>
            <a:t> </a:t>
          </a:r>
        </a:p>
      </dgm:t>
    </dgm:pt>
    <dgm:pt modelId="{DBABC5F2-D486-4E0E-8DD2-D11CB1A0E337}" type="parTrans" cxnId="{0B0F5296-3A02-4867-9527-4C2A60031CFB}">
      <dgm:prSet/>
      <dgm:spPr/>
      <dgm:t>
        <a:bodyPr/>
        <a:lstStyle/>
        <a:p>
          <a:endParaRPr lang="en-PH"/>
        </a:p>
      </dgm:t>
    </dgm:pt>
    <dgm:pt modelId="{55A14609-338A-43E7-8395-723F04C5D374}" type="sibTrans" cxnId="{0B0F5296-3A02-4867-9527-4C2A60031CFB}">
      <dgm:prSet/>
      <dgm:spPr/>
      <dgm:t>
        <a:bodyPr/>
        <a:lstStyle/>
        <a:p>
          <a:endParaRPr lang="en-PH"/>
        </a:p>
      </dgm:t>
    </dgm:pt>
    <dgm:pt modelId="{A1E4370E-7D9E-44E4-925B-B962BE1609F5}">
      <dgm:prSet custT="1"/>
      <dgm:spPr>
        <a:blipFill dpi="0" rotWithShape="0">
          <a:blip xmlns:r="http://schemas.openxmlformats.org/officeDocument/2006/relationships" r:embed="rId8">
            <a:alphaModFix amt="64000"/>
          </a:blip>
          <a:srcRect/>
          <a:stretch>
            <a:fillRect/>
          </a:stretch>
        </a:blipFill>
      </dgm:spPr>
      <dgm:t>
        <a:bodyPr/>
        <a:lstStyle/>
        <a:p>
          <a:pPr rtl="0"/>
          <a:r>
            <a:rPr lang="en-GB" sz="1400" b="1" dirty="0" err="1" smtClean="0">
              <a:solidFill>
                <a:srgbClr val="FFFF00"/>
              </a:solidFill>
              <a:latin typeface="Myriad Roman"/>
            </a:rPr>
            <a:t>Servizi</a:t>
          </a:r>
          <a:r>
            <a:rPr lang="en-GB" sz="1400" b="1" dirty="0" smtClean="0">
              <a:solidFill>
                <a:srgbClr val="FFFF00"/>
              </a:solidFill>
              <a:latin typeface="Myriad Roman"/>
            </a:rPr>
            <a:t> </a:t>
          </a:r>
          <a:r>
            <a:rPr lang="en-GB" sz="1400" b="1" dirty="0" err="1" smtClean="0">
              <a:solidFill>
                <a:srgbClr val="FFFF00"/>
              </a:solidFill>
              <a:latin typeface="Myriad Roman"/>
            </a:rPr>
            <a:t>finanziari</a:t>
          </a:r>
          <a:endParaRPr lang="en-GB" sz="1400" b="1" dirty="0" smtClean="0">
            <a:solidFill>
              <a:srgbClr val="FFFF00"/>
            </a:solidFill>
            <a:latin typeface="Myriad Roman"/>
          </a:endParaRPr>
        </a:p>
      </dgm:t>
    </dgm:pt>
    <dgm:pt modelId="{4C758F72-99FB-4B32-993B-7F0BA90363A4}" type="parTrans" cxnId="{BE32D904-FD1F-402A-9DD7-3E69D6F4C7CC}">
      <dgm:prSet/>
      <dgm:spPr/>
      <dgm:t>
        <a:bodyPr/>
        <a:lstStyle/>
        <a:p>
          <a:endParaRPr lang="en-PH"/>
        </a:p>
      </dgm:t>
    </dgm:pt>
    <dgm:pt modelId="{1876D956-106A-45D7-A267-7CFA89F40155}" type="sibTrans" cxnId="{BE32D904-FD1F-402A-9DD7-3E69D6F4C7CC}">
      <dgm:prSet/>
      <dgm:spPr/>
      <dgm:t>
        <a:bodyPr/>
        <a:lstStyle/>
        <a:p>
          <a:endParaRPr lang="en-PH"/>
        </a:p>
      </dgm:t>
    </dgm:pt>
    <dgm:pt modelId="{345F4B1A-16E9-4353-8F4C-33250064BF8B}">
      <dgm:prSet custT="1"/>
      <dgm:spPr>
        <a:blipFill dpi="0" rotWithShape="0">
          <a:blip xmlns:r="http://schemas.openxmlformats.org/officeDocument/2006/relationships" r:embed="rId9">
            <a:alphaModFix amt="64000"/>
          </a:blip>
          <a:srcRect/>
          <a:stretch>
            <a:fillRect/>
          </a:stretch>
        </a:blipFill>
      </dgm:spPr>
      <dgm:t>
        <a:bodyPr/>
        <a:lstStyle/>
        <a:p>
          <a:pPr algn="ctr" rtl="0"/>
          <a:r>
            <a:rPr lang="en-GB" sz="1400" b="1" dirty="0" err="1" smtClean="0">
              <a:solidFill>
                <a:srgbClr val="FFFF00"/>
              </a:solidFill>
              <a:latin typeface="Myriad Roman"/>
            </a:rPr>
            <a:t>Manifatturiero</a:t>
          </a:r>
          <a:endParaRPr lang="en-GB" sz="1400" b="1" dirty="0" smtClean="0">
            <a:solidFill>
              <a:srgbClr val="FFFF00"/>
            </a:solidFill>
            <a:latin typeface="Myriad Roman"/>
          </a:endParaRPr>
        </a:p>
      </dgm:t>
    </dgm:pt>
    <dgm:pt modelId="{956281C4-35CE-411D-8DB0-B3C1B98B37A7}" type="parTrans" cxnId="{56E3BB74-F073-4384-95F2-07EAF6435C51}">
      <dgm:prSet/>
      <dgm:spPr/>
      <dgm:t>
        <a:bodyPr/>
        <a:lstStyle/>
        <a:p>
          <a:endParaRPr lang="en-PH"/>
        </a:p>
      </dgm:t>
    </dgm:pt>
    <dgm:pt modelId="{47DC3FAC-A3D0-4257-8AB4-D07099CDEF9F}" type="sibTrans" cxnId="{56E3BB74-F073-4384-95F2-07EAF6435C51}">
      <dgm:prSet/>
      <dgm:spPr/>
      <dgm:t>
        <a:bodyPr/>
        <a:lstStyle/>
        <a:p>
          <a:endParaRPr lang="en-PH"/>
        </a:p>
      </dgm:t>
    </dgm:pt>
    <dgm:pt modelId="{622E2635-08C5-4453-BCCD-2A0A15DBADAF}">
      <dgm:prSet custT="1"/>
      <dgm:spPr>
        <a:blipFill dpi="0" rotWithShape="0">
          <a:blip xmlns:r="http://schemas.openxmlformats.org/officeDocument/2006/relationships" r:embed="rId10">
            <a:alphaModFix amt="65000"/>
          </a:blip>
          <a:srcRect/>
          <a:stretch>
            <a:fillRect/>
          </a:stretch>
        </a:blipFill>
      </dgm:spPr>
      <dgm:t>
        <a:bodyPr/>
        <a:lstStyle/>
        <a:p>
          <a:pPr rtl="0"/>
          <a:r>
            <a:rPr lang="en-GB" sz="1400" b="1" dirty="0" err="1" smtClean="0">
              <a:solidFill>
                <a:srgbClr val="FFFF00"/>
              </a:solidFill>
              <a:latin typeface="Myriad Roman"/>
            </a:rPr>
            <a:t>Risorse</a:t>
          </a:r>
          <a:r>
            <a:rPr lang="en-GB" sz="1400" b="1" dirty="0" smtClean="0">
              <a:solidFill>
                <a:srgbClr val="FFFF00"/>
              </a:solidFill>
              <a:latin typeface="Myriad Roman"/>
            </a:rPr>
            <a:t> </a:t>
          </a:r>
          <a:r>
            <a:rPr lang="en-GB" sz="1400" b="1" dirty="0" err="1" smtClean="0">
              <a:solidFill>
                <a:srgbClr val="FFFF00"/>
              </a:solidFill>
              <a:latin typeface="Myriad Roman"/>
            </a:rPr>
            <a:t>Umane</a:t>
          </a:r>
          <a:endParaRPr lang="en-GB" sz="1400" b="1" dirty="0" smtClean="0">
            <a:solidFill>
              <a:srgbClr val="FFFF00"/>
            </a:solidFill>
            <a:latin typeface="Myriad Roman"/>
          </a:endParaRPr>
        </a:p>
      </dgm:t>
    </dgm:pt>
    <dgm:pt modelId="{F99C050C-FA9B-43BD-BC66-A07A08CC5F6D}" type="parTrans" cxnId="{219952FB-C7C9-4EE1-BFA3-CABB95E49C4D}">
      <dgm:prSet/>
      <dgm:spPr/>
      <dgm:t>
        <a:bodyPr/>
        <a:lstStyle/>
        <a:p>
          <a:endParaRPr lang="en-PH"/>
        </a:p>
      </dgm:t>
    </dgm:pt>
    <dgm:pt modelId="{47731751-4C60-4340-8A72-D9A845579E93}" type="sibTrans" cxnId="{219952FB-C7C9-4EE1-BFA3-CABB95E49C4D}">
      <dgm:prSet/>
      <dgm:spPr/>
      <dgm:t>
        <a:bodyPr/>
        <a:lstStyle/>
        <a:p>
          <a:endParaRPr lang="en-PH"/>
        </a:p>
      </dgm:t>
    </dgm:pt>
    <dgm:pt modelId="{5FF8BC0C-C3C4-4F47-BAEF-9025173A6E0B}">
      <dgm:prSet custT="1"/>
      <dgm:spPr>
        <a:blipFill dpi="0" rotWithShape="0">
          <a:blip xmlns:r="http://schemas.openxmlformats.org/officeDocument/2006/relationships" r:embed="rId11">
            <a:alphaModFix amt="64000"/>
          </a:blip>
          <a:srcRect/>
          <a:stretch>
            <a:fillRect/>
          </a:stretch>
        </a:blipFill>
      </dgm:spPr>
      <dgm:t>
        <a:bodyPr/>
        <a:lstStyle/>
        <a:p>
          <a:pPr rtl="0"/>
          <a:r>
            <a:rPr lang="en-GB" sz="1400" b="1" dirty="0" err="1" smtClean="0">
              <a:solidFill>
                <a:srgbClr val="FFFF00"/>
              </a:solidFill>
              <a:latin typeface="Myriad Roman"/>
            </a:rPr>
            <a:t>Farmaceutico</a:t>
          </a:r>
          <a:endParaRPr lang="en-GB" sz="1400" b="1" dirty="0" smtClean="0">
            <a:solidFill>
              <a:srgbClr val="FFFF00"/>
            </a:solidFill>
            <a:latin typeface="Myriad Roman"/>
          </a:endParaRPr>
        </a:p>
      </dgm:t>
    </dgm:pt>
    <dgm:pt modelId="{A9C65570-D492-44BF-8A74-876651142B5D}" type="parTrans" cxnId="{F776224B-DF92-4C4A-A577-BB2B238F3FAC}">
      <dgm:prSet/>
      <dgm:spPr/>
      <dgm:t>
        <a:bodyPr/>
        <a:lstStyle/>
        <a:p>
          <a:endParaRPr lang="en-PH"/>
        </a:p>
      </dgm:t>
    </dgm:pt>
    <dgm:pt modelId="{2F4047B1-6B22-448C-8157-03D8E62BF6E9}" type="sibTrans" cxnId="{F776224B-DF92-4C4A-A577-BB2B238F3FAC}">
      <dgm:prSet/>
      <dgm:spPr/>
      <dgm:t>
        <a:bodyPr/>
        <a:lstStyle/>
        <a:p>
          <a:endParaRPr lang="en-PH"/>
        </a:p>
      </dgm:t>
    </dgm:pt>
    <dgm:pt modelId="{BEB783FB-C566-4F7F-92C6-4B05CE030FB2}">
      <dgm:prSet custT="1"/>
      <dgm:spPr>
        <a:blipFill dpi="0" rotWithShape="0">
          <a:blip xmlns:r="http://schemas.openxmlformats.org/officeDocument/2006/relationships" r:embed="rId12">
            <a:alphaModFix amt="64000"/>
          </a:blip>
          <a:srcRect/>
          <a:stretch>
            <a:fillRect/>
          </a:stretch>
        </a:blipFill>
      </dgm:spPr>
      <dgm:t>
        <a:bodyPr/>
        <a:lstStyle/>
        <a:p>
          <a:pPr rtl="0"/>
          <a:r>
            <a:rPr lang="en-GB" sz="1400" b="1" dirty="0" err="1" smtClean="0">
              <a:solidFill>
                <a:srgbClr val="FFFF00"/>
              </a:solidFill>
              <a:latin typeface="Myriad Roman"/>
            </a:rPr>
            <a:t>Automobilistico</a:t>
          </a:r>
          <a:endParaRPr lang="en-GB" sz="1400" b="1" dirty="0" smtClean="0">
            <a:solidFill>
              <a:srgbClr val="FFFF00"/>
            </a:solidFill>
            <a:latin typeface="Myriad Roman"/>
          </a:endParaRPr>
        </a:p>
      </dgm:t>
    </dgm:pt>
    <dgm:pt modelId="{9448282E-5E1C-49E4-BAAA-E6E4CBCCBF11}" type="parTrans" cxnId="{39723E6A-B77D-49AB-8227-B5BDFFBC8D9F}">
      <dgm:prSet/>
      <dgm:spPr/>
      <dgm:t>
        <a:bodyPr/>
        <a:lstStyle/>
        <a:p>
          <a:endParaRPr lang="en-PH"/>
        </a:p>
      </dgm:t>
    </dgm:pt>
    <dgm:pt modelId="{1450D243-9928-4E45-8293-51BFEDFF8E62}" type="sibTrans" cxnId="{39723E6A-B77D-49AB-8227-B5BDFFBC8D9F}">
      <dgm:prSet/>
      <dgm:spPr/>
      <dgm:t>
        <a:bodyPr/>
        <a:lstStyle/>
        <a:p>
          <a:endParaRPr lang="en-PH"/>
        </a:p>
      </dgm:t>
    </dgm:pt>
    <dgm:pt modelId="{233ADFB0-0658-4C8A-9CA3-59F25DF76A4A}">
      <dgm:prSet phldrT="[Text]" custT="1"/>
      <dgm:spPr>
        <a:blipFill dpi="0" rotWithShape="0">
          <a:blip xmlns:r="http://schemas.openxmlformats.org/officeDocument/2006/relationships" r:embed="rId13">
            <a:alphaModFix amt="64000"/>
          </a:blip>
          <a:srcRect/>
          <a:stretch>
            <a:fillRect/>
          </a:stretch>
        </a:blipFill>
      </dgm:spPr>
      <dgm:t>
        <a:bodyPr/>
        <a:lstStyle/>
        <a:p>
          <a:pPr rtl="0"/>
          <a:r>
            <a:rPr lang="en-GB" sz="1400" b="1" dirty="0" err="1" smtClean="0">
              <a:solidFill>
                <a:srgbClr val="FFFF00"/>
              </a:solidFill>
              <a:latin typeface="Myriad Roman"/>
            </a:rPr>
            <a:t>Energia</a:t>
          </a:r>
          <a:r>
            <a:rPr lang="en-GB" sz="1400" b="1" dirty="0" smtClean="0">
              <a:solidFill>
                <a:srgbClr val="FFFF00"/>
              </a:solidFill>
              <a:latin typeface="Myriad Roman"/>
            </a:rPr>
            <a:t> - </a:t>
          </a:r>
          <a:r>
            <a:rPr lang="en-GB" sz="1400" b="1" dirty="0" err="1" smtClean="0">
              <a:solidFill>
                <a:srgbClr val="FFFF00"/>
              </a:solidFill>
              <a:latin typeface="Myriad Roman"/>
            </a:rPr>
            <a:t>Rinnovabili</a:t>
          </a:r>
          <a:endParaRPr lang="en-PH" sz="1400" b="1" dirty="0">
            <a:solidFill>
              <a:srgbClr val="FFFF00"/>
            </a:solidFill>
          </a:endParaRPr>
        </a:p>
      </dgm:t>
    </dgm:pt>
    <dgm:pt modelId="{E5D9DE90-6E2B-4BEB-8533-CD400A9F296C}" type="sibTrans" cxnId="{D329BFEC-71C0-4CBB-A226-2CC9322C7316}">
      <dgm:prSet/>
      <dgm:spPr/>
      <dgm:t>
        <a:bodyPr/>
        <a:lstStyle/>
        <a:p>
          <a:endParaRPr lang="en-PH"/>
        </a:p>
      </dgm:t>
    </dgm:pt>
    <dgm:pt modelId="{659129FB-73E8-49DB-8861-84C59D63D725}" type="parTrans" cxnId="{D329BFEC-71C0-4CBB-A226-2CC9322C7316}">
      <dgm:prSet/>
      <dgm:spPr/>
      <dgm:t>
        <a:bodyPr/>
        <a:lstStyle/>
        <a:p>
          <a:endParaRPr lang="en-PH"/>
        </a:p>
      </dgm:t>
    </dgm:pt>
    <dgm:pt modelId="{28FCAE5A-3A15-4DE8-A041-C8882729BEDC}" type="pres">
      <dgm:prSet presAssocID="{E906F3DB-F8A9-47CD-82CF-73059255E7BA}" presName="Name0" presStyleCnt="0">
        <dgm:presLayoutVars>
          <dgm:chMax val="1"/>
          <dgm:dir/>
          <dgm:animLvl val="ctr"/>
          <dgm:resizeHandles val="exact"/>
        </dgm:presLayoutVars>
      </dgm:prSet>
      <dgm:spPr/>
      <dgm:t>
        <a:bodyPr/>
        <a:lstStyle/>
        <a:p>
          <a:endParaRPr lang="en-PH"/>
        </a:p>
      </dgm:t>
    </dgm:pt>
    <dgm:pt modelId="{897FD983-9DD7-4092-8F27-30CF3B4DD55C}" type="pres">
      <dgm:prSet presAssocID="{BFA5CEDE-133B-4EB5-B1D1-AE30654FB9C1}" presName="centerShape" presStyleLbl="node0" presStyleIdx="0" presStyleCnt="1" custScaleX="136331" custScaleY="128326"/>
      <dgm:spPr/>
      <dgm:t>
        <a:bodyPr/>
        <a:lstStyle/>
        <a:p>
          <a:endParaRPr lang="en-PH"/>
        </a:p>
      </dgm:t>
    </dgm:pt>
    <dgm:pt modelId="{B798CC79-94AE-46C5-B67A-16833300E192}" type="pres">
      <dgm:prSet presAssocID="{659129FB-73E8-49DB-8861-84C59D63D725}" presName="parTrans" presStyleLbl="sibTrans2D1" presStyleIdx="0" presStyleCnt="13" custScaleX="161312"/>
      <dgm:spPr/>
      <dgm:t>
        <a:bodyPr/>
        <a:lstStyle/>
        <a:p>
          <a:endParaRPr lang="en-PH"/>
        </a:p>
      </dgm:t>
    </dgm:pt>
    <dgm:pt modelId="{9149D64E-B3FA-427A-8601-E56AACE2C617}" type="pres">
      <dgm:prSet presAssocID="{659129FB-73E8-49DB-8861-84C59D63D725}" presName="connectorText" presStyleLbl="sibTrans2D1" presStyleIdx="0" presStyleCnt="13"/>
      <dgm:spPr/>
      <dgm:t>
        <a:bodyPr/>
        <a:lstStyle/>
        <a:p>
          <a:endParaRPr lang="en-PH"/>
        </a:p>
      </dgm:t>
    </dgm:pt>
    <dgm:pt modelId="{B83163B8-8B65-48CE-A762-B085F26E1C3C}" type="pres">
      <dgm:prSet presAssocID="{233ADFB0-0658-4C8A-9CA3-59F25DF76A4A}" presName="node" presStyleLbl="node1" presStyleIdx="0" presStyleCnt="13" custScaleX="146511" custScaleY="139338" custRadScaleRad="99238" custRadScaleInc="-201">
        <dgm:presLayoutVars>
          <dgm:bulletEnabled val="1"/>
        </dgm:presLayoutVars>
      </dgm:prSet>
      <dgm:spPr/>
      <dgm:t>
        <a:bodyPr/>
        <a:lstStyle/>
        <a:p>
          <a:endParaRPr lang="en-PH"/>
        </a:p>
      </dgm:t>
    </dgm:pt>
    <dgm:pt modelId="{03BC1EE9-FC17-4E16-9814-163F6B9A381B}" type="pres">
      <dgm:prSet presAssocID="{8760CE9C-B6E5-46B5-99FB-E67ABF73245A}" presName="parTrans" presStyleLbl="sibTrans2D1" presStyleIdx="1" presStyleCnt="13" custScaleX="161312"/>
      <dgm:spPr/>
      <dgm:t>
        <a:bodyPr/>
        <a:lstStyle/>
        <a:p>
          <a:endParaRPr lang="en-PH"/>
        </a:p>
      </dgm:t>
    </dgm:pt>
    <dgm:pt modelId="{B20E40D0-4EE0-47CC-A2A6-4FB81F85450B}" type="pres">
      <dgm:prSet presAssocID="{8760CE9C-B6E5-46B5-99FB-E67ABF73245A}" presName="connectorText" presStyleLbl="sibTrans2D1" presStyleIdx="1" presStyleCnt="13"/>
      <dgm:spPr/>
      <dgm:t>
        <a:bodyPr/>
        <a:lstStyle/>
        <a:p>
          <a:endParaRPr lang="en-PH"/>
        </a:p>
      </dgm:t>
    </dgm:pt>
    <dgm:pt modelId="{9AA8B879-D042-4ED2-B0ED-1332DFDC88B5}" type="pres">
      <dgm:prSet presAssocID="{C7800506-1B6D-4809-B10F-09B9DD0BB58C}" presName="node" presStyleLbl="node1" presStyleIdx="1" presStyleCnt="13" custScaleX="134509" custScaleY="135213" custRadScaleRad="100914" custRadScaleInc="-1742">
        <dgm:presLayoutVars>
          <dgm:bulletEnabled val="1"/>
        </dgm:presLayoutVars>
      </dgm:prSet>
      <dgm:spPr/>
      <dgm:t>
        <a:bodyPr/>
        <a:lstStyle/>
        <a:p>
          <a:endParaRPr lang="en-PH"/>
        </a:p>
      </dgm:t>
    </dgm:pt>
    <dgm:pt modelId="{B62AB4A4-2119-4D36-8D35-AA968BA02C9C}" type="pres">
      <dgm:prSet presAssocID="{E1D77E28-6DCE-4969-ACCC-D68FDE20E871}" presName="parTrans" presStyleLbl="sibTrans2D1" presStyleIdx="2" presStyleCnt="13" custScaleX="161312"/>
      <dgm:spPr/>
      <dgm:t>
        <a:bodyPr/>
        <a:lstStyle/>
        <a:p>
          <a:endParaRPr lang="en-PH"/>
        </a:p>
      </dgm:t>
    </dgm:pt>
    <dgm:pt modelId="{3DAAB477-0403-4033-BAEF-5C3033EEE837}" type="pres">
      <dgm:prSet presAssocID="{E1D77E28-6DCE-4969-ACCC-D68FDE20E871}" presName="connectorText" presStyleLbl="sibTrans2D1" presStyleIdx="2" presStyleCnt="13"/>
      <dgm:spPr/>
      <dgm:t>
        <a:bodyPr/>
        <a:lstStyle/>
        <a:p>
          <a:endParaRPr lang="en-PH"/>
        </a:p>
      </dgm:t>
    </dgm:pt>
    <dgm:pt modelId="{6CAA415C-554C-47DE-B392-E73B0B9E2102}" type="pres">
      <dgm:prSet presAssocID="{01042BF0-9D4A-476A-98BC-D08E6F8BC819}" presName="node" presStyleLbl="node1" presStyleIdx="2" presStyleCnt="13" custScaleX="147988" custScaleY="134520" custRadScaleRad="100614" custRadScaleInc="-3292">
        <dgm:presLayoutVars>
          <dgm:bulletEnabled val="1"/>
        </dgm:presLayoutVars>
      </dgm:prSet>
      <dgm:spPr/>
      <dgm:t>
        <a:bodyPr/>
        <a:lstStyle/>
        <a:p>
          <a:endParaRPr lang="en-PH"/>
        </a:p>
      </dgm:t>
    </dgm:pt>
    <dgm:pt modelId="{0D1332CA-91DC-46C0-A763-8FB6A150B3B1}" type="pres">
      <dgm:prSet presAssocID="{CAB9FD44-4075-4070-869F-6363C0E38DB9}" presName="parTrans" presStyleLbl="sibTrans2D1" presStyleIdx="3" presStyleCnt="13" custScaleX="161312"/>
      <dgm:spPr/>
      <dgm:t>
        <a:bodyPr/>
        <a:lstStyle/>
        <a:p>
          <a:endParaRPr lang="en-PH"/>
        </a:p>
      </dgm:t>
    </dgm:pt>
    <dgm:pt modelId="{9CE96DA0-8D0A-4B34-A8A8-ACF42A8CBBCC}" type="pres">
      <dgm:prSet presAssocID="{CAB9FD44-4075-4070-869F-6363C0E38DB9}" presName="connectorText" presStyleLbl="sibTrans2D1" presStyleIdx="3" presStyleCnt="13"/>
      <dgm:spPr/>
      <dgm:t>
        <a:bodyPr/>
        <a:lstStyle/>
        <a:p>
          <a:endParaRPr lang="en-PH"/>
        </a:p>
      </dgm:t>
    </dgm:pt>
    <dgm:pt modelId="{0B8A9068-AFB8-4F18-A4CA-0DBBB7B5805C}" type="pres">
      <dgm:prSet presAssocID="{D1027508-109E-438F-87E4-1F74B2485213}" presName="node" presStyleLbl="node1" presStyleIdx="3" presStyleCnt="13" custScaleX="145650" custScaleY="147495" custRadScaleRad="100174" custRadScaleInc="-4102">
        <dgm:presLayoutVars>
          <dgm:bulletEnabled val="1"/>
        </dgm:presLayoutVars>
      </dgm:prSet>
      <dgm:spPr/>
      <dgm:t>
        <a:bodyPr/>
        <a:lstStyle/>
        <a:p>
          <a:endParaRPr lang="en-PH"/>
        </a:p>
      </dgm:t>
    </dgm:pt>
    <dgm:pt modelId="{A8E969EB-3155-4489-933C-3CAEBDE55637}" type="pres">
      <dgm:prSet presAssocID="{EFDCE56A-D3D9-48B6-9BAB-15E69835910B}" presName="parTrans" presStyleLbl="sibTrans2D1" presStyleIdx="4" presStyleCnt="13" custScaleX="161312"/>
      <dgm:spPr/>
      <dgm:t>
        <a:bodyPr/>
        <a:lstStyle/>
        <a:p>
          <a:endParaRPr lang="en-PH"/>
        </a:p>
      </dgm:t>
    </dgm:pt>
    <dgm:pt modelId="{17334C11-9FA3-40C8-8880-D781FE5FA008}" type="pres">
      <dgm:prSet presAssocID="{EFDCE56A-D3D9-48B6-9BAB-15E69835910B}" presName="connectorText" presStyleLbl="sibTrans2D1" presStyleIdx="4" presStyleCnt="13"/>
      <dgm:spPr/>
      <dgm:t>
        <a:bodyPr/>
        <a:lstStyle/>
        <a:p>
          <a:endParaRPr lang="en-PH"/>
        </a:p>
      </dgm:t>
    </dgm:pt>
    <dgm:pt modelId="{D2462095-F828-45EE-9E25-37928E5E5A40}" type="pres">
      <dgm:prSet presAssocID="{41CD8779-0580-4F0B-AB8B-5C7D14CE816B}" presName="node" presStyleLbl="node1" presStyleIdx="4" presStyleCnt="13" custScaleX="135267" custScaleY="135180" custRadScaleRad="99847" custRadScaleInc="-8125">
        <dgm:presLayoutVars>
          <dgm:bulletEnabled val="1"/>
        </dgm:presLayoutVars>
      </dgm:prSet>
      <dgm:spPr/>
      <dgm:t>
        <a:bodyPr/>
        <a:lstStyle/>
        <a:p>
          <a:endParaRPr lang="en-PH"/>
        </a:p>
      </dgm:t>
    </dgm:pt>
    <dgm:pt modelId="{8517B3E4-6185-438A-8246-5CDD4EC688A8}" type="pres">
      <dgm:prSet presAssocID="{40387A9B-5126-4C05-B99B-06C1887CAD9D}" presName="parTrans" presStyleLbl="sibTrans2D1" presStyleIdx="5" presStyleCnt="13" custScaleX="161312"/>
      <dgm:spPr/>
      <dgm:t>
        <a:bodyPr/>
        <a:lstStyle/>
        <a:p>
          <a:endParaRPr lang="en-PH"/>
        </a:p>
      </dgm:t>
    </dgm:pt>
    <dgm:pt modelId="{9450C480-5B35-4A55-B88F-C42A08F8CC0E}" type="pres">
      <dgm:prSet presAssocID="{40387A9B-5126-4C05-B99B-06C1887CAD9D}" presName="connectorText" presStyleLbl="sibTrans2D1" presStyleIdx="5" presStyleCnt="13"/>
      <dgm:spPr/>
      <dgm:t>
        <a:bodyPr/>
        <a:lstStyle/>
        <a:p>
          <a:endParaRPr lang="en-PH"/>
        </a:p>
      </dgm:t>
    </dgm:pt>
    <dgm:pt modelId="{EFD6CB1D-E8A2-4A0E-810F-647002BD574A}" type="pres">
      <dgm:prSet presAssocID="{E87726A0-E40E-4E5A-B561-A06469355870}" presName="node" presStyleLbl="node1" presStyleIdx="5" presStyleCnt="13" custScaleX="132342" custScaleY="132065" custRadScaleRad="98950" custRadScaleInc="-6924">
        <dgm:presLayoutVars>
          <dgm:bulletEnabled val="1"/>
        </dgm:presLayoutVars>
      </dgm:prSet>
      <dgm:spPr/>
      <dgm:t>
        <a:bodyPr/>
        <a:lstStyle/>
        <a:p>
          <a:endParaRPr lang="en-PH"/>
        </a:p>
      </dgm:t>
    </dgm:pt>
    <dgm:pt modelId="{8133E6B0-4576-461F-816A-EBAE05A70D97}" type="pres">
      <dgm:prSet presAssocID="{3AC1936F-B0AE-40EA-B80C-1C31042F3433}" presName="parTrans" presStyleLbl="sibTrans2D1" presStyleIdx="6" presStyleCnt="13" custScaleX="161312"/>
      <dgm:spPr/>
      <dgm:t>
        <a:bodyPr/>
        <a:lstStyle/>
        <a:p>
          <a:endParaRPr lang="en-PH"/>
        </a:p>
      </dgm:t>
    </dgm:pt>
    <dgm:pt modelId="{3BF09FE6-ED0B-444B-BDD9-D2D0525F9DC1}" type="pres">
      <dgm:prSet presAssocID="{3AC1936F-B0AE-40EA-B80C-1C31042F3433}" presName="connectorText" presStyleLbl="sibTrans2D1" presStyleIdx="6" presStyleCnt="13"/>
      <dgm:spPr/>
      <dgm:t>
        <a:bodyPr/>
        <a:lstStyle/>
        <a:p>
          <a:endParaRPr lang="en-PH"/>
        </a:p>
      </dgm:t>
    </dgm:pt>
    <dgm:pt modelId="{228AC688-7CAD-4DA6-9623-6549DFEAE22B}" type="pres">
      <dgm:prSet presAssocID="{2FB8E94C-F03E-4B97-8E0B-531331E4AF87}" presName="node" presStyleLbl="node1" presStyleIdx="6" presStyleCnt="13" custScaleX="135571" custScaleY="132301" custRadScaleRad="98294" custRadScaleInc="-4090">
        <dgm:presLayoutVars>
          <dgm:bulletEnabled val="1"/>
        </dgm:presLayoutVars>
      </dgm:prSet>
      <dgm:spPr/>
      <dgm:t>
        <a:bodyPr/>
        <a:lstStyle/>
        <a:p>
          <a:endParaRPr lang="en-PH"/>
        </a:p>
      </dgm:t>
    </dgm:pt>
    <dgm:pt modelId="{6A9604F3-7322-4FB8-9CE0-11AE43DE5F0A}" type="pres">
      <dgm:prSet presAssocID="{DBABC5F2-D486-4E0E-8DD2-D11CB1A0E337}" presName="parTrans" presStyleLbl="sibTrans2D1" presStyleIdx="7" presStyleCnt="13" custScaleX="161312"/>
      <dgm:spPr/>
      <dgm:t>
        <a:bodyPr/>
        <a:lstStyle/>
        <a:p>
          <a:endParaRPr lang="en-PH"/>
        </a:p>
      </dgm:t>
    </dgm:pt>
    <dgm:pt modelId="{22C25E65-B992-4F76-AAAE-FE3D46B440F1}" type="pres">
      <dgm:prSet presAssocID="{DBABC5F2-D486-4E0E-8DD2-D11CB1A0E337}" presName="connectorText" presStyleLbl="sibTrans2D1" presStyleIdx="7" presStyleCnt="13"/>
      <dgm:spPr/>
      <dgm:t>
        <a:bodyPr/>
        <a:lstStyle/>
        <a:p>
          <a:endParaRPr lang="en-PH"/>
        </a:p>
      </dgm:t>
    </dgm:pt>
    <dgm:pt modelId="{A25BA98D-CCDD-4235-9A5D-C2984A9472D8}" type="pres">
      <dgm:prSet presAssocID="{6CCF9661-5651-4232-AE0D-2BAE83BCE14A}" presName="node" presStyleLbl="node1" presStyleIdx="7" presStyleCnt="13" custScaleX="134967" custScaleY="141982" custRadScaleRad="98033" custRadScaleInc="-275">
        <dgm:presLayoutVars>
          <dgm:bulletEnabled val="1"/>
        </dgm:presLayoutVars>
      </dgm:prSet>
      <dgm:spPr/>
      <dgm:t>
        <a:bodyPr/>
        <a:lstStyle/>
        <a:p>
          <a:endParaRPr lang="en-PH"/>
        </a:p>
      </dgm:t>
    </dgm:pt>
    <dgm:pt modelId="{FC83C973-5FB5-4673-A8C0-89A4540EC477}" type="pres">
      <dgm:prSet presAssocID="{4C758F72-99FB-4B32-993B-7F0BA90363A4}" presName="parTrans" presStyleLbl="sibTrans2D1" presStyleIdx="8" presStyleCnt="13" custScaleX="161312"/>
      <dgm:spPr/>
      <dgm:t>
        <a:bodyPr/>
        <a:lstStyle/>
        <a:p>
          <a:endParaRPr lang="en-PH"/>
        </a:p>
      </dgm:t>
    </dgm:pt>
    <dgm:pt modelId="{93E52F13-48D0-40CB-9AA8-94E13E8177E6}" type="pres">
      <dgm:prSet presAssocID="{4C758F72-99FB-4B32-993B-7F0BA90363A4}" presName="connectorText" presStyleLbl="sibTrans2D1" presStyleIdx="8" presStyleCnt="13"/>
      <dgm:spPr/>
      <dgm:t>
        <a:bodyPr/>
        <a:lstStyle/>
        <a:p>
          <a:endParaRPr lang="en-PH"/>
        </a:p>
      </dgm:t>
    </dgm:pt>
    <dgm:pt modelId="{FA189CF7-A5BF-422D-908D-51F13DF33C82}" type="pres">
      <dgm:prSet presAssocID="{A1E4370E-7D9E-44E4-925B-B962BE1609F5}" presName="node" presStyleLbl="node1" presStyleIdx="8" presStyleCnt="13" custScaleX="139267" custScaleY="132065" custRadScaleRad="98232" custRadScaleInc="3608">
        <dgm:presLayoutVars>
          <dgm:bulletEnabled val="1"/>
        </dgm:presLayoutVars>
      </dgm:prSet>
      <dgm:spPr/>
      <dgm:t>
        <a:bodyPr/>
        <a:lstStyle/>
        <a:p>
          <a:endParaRPr lang="en-PH"/>
        </a:p>
      </dgm:t>
    </dgm:pt>
    <dgm:pt modelId="{1E378ED1-1E9C-41CB-B92C-55941A2F9E12}" type="pres">
      <dgm:prSet presAssocID="{956281C4-35CE-411D-8DB0-B3C1B98B37A7}" presName="parTrans" presStyleLbl="sibTrans2D1" presStyleIdx="9" presStyleCnt="13" custScaleX="161312"/>
      <dgm:spPr/>
      <dgm:t>
        <a:bodyPr/>
        <a:lstStyle/>
        <a:p>
          <a:endParaRPr lang="en-PH"/>
        </a:p>
      </dgm:t>
    </dgm:pt>
    <dgm:pt modelId="{EC064EDB-F45F-484D-AC70-84F5C891A8BE}" type="pres">
      <dgm:prSet presAssocID="{956281C4-35CE-411D-8DB0-B3C1B98B37A7}" presName="connectorText" presStyleLbl="sibTrans2D1" presStyleIdx="9" presStyleCnt="13"/>
      <dgm:spPr/>
      <dgm:t>
        <a:bodyPr/>
        <a:lstStyle/>
        <a:p>
          <a:endParaRPr lang="en-PH"/>
        </a:p>
      </dgm:t>
    </dgm:pt>
    <dgm:pt modelId="{51B7C346-328D-45AB-ABD4-4CDD45ACEB2A}" type="pres">
      <dgm:prSet presAssocID="{345F4B1A-16E9-4353-8F4C-33250064BF8B}" presName="node" presStyleLbl="node1" presStyleIdx="9" presStyleCnt="13" custScaleX="136340" custScaleY="135180" custRadScaleRad="98842" custRadScaleInc="6622">
        <dgm:presLayoutVars>
          <dgm:bulletEnabled val="1"/>
        </dgm:presLayoutVars>
      </dgm:prSet>
      <dgm:spPr/>
      <dgm:t>
        <a:bodyPr/>
        <a:lstStyle/>
        <a:p>
          <a:endParaRPr lang="en-PH"/>
        </a:p>
      </dgm:t>
    </dgm:pt>
    <dgm:pt modelId="{8A5AAC71-EA0D-43CD-AAB5-0309B35B193A}" type="pres">
      <dgm:prSet presAssocID="{F99C050C-FA9B-43BD-BC66-A07A08CC5F6D}" presName="parTrans" presStyleLbl="sibTrans2D1" presStyleIdx="10" presStyleCnt="13" custScaleX="161312"/>
      <dgm:spPr/>
      <dgm:t>
        <a:bodyPr/>
        <a:lstStyle/>
        <a:p>
          <a:endParaRPr lang="en-PH"/>
        </a:p>
      </dgm:t>
    </dgm:pt>
    <dgm:pt modelId="{8417EBBC-C151-4AA7-B655-98BF4BCEEF7E}" type="pres">
      <dgm:prSet presAssocID="{F99C050C-FA9B-43BD-BC66-A07A08CC5F6D}" presName="connectorText" presStyleLbl="sibTrans2D1" presStyleIdx="10" presStyleCnt="13"/>
      <dgm:spPr/>
      <dgm:t>
        <a:bodyPr/>
        <a:lstStyle/>
        <a:p>
          <a:endParaRPr lang="en-PH"/>
        </a:p>
      </dgm:t>
    </dgm:pt>
    <dgm:pt modelId="{C22D87AB-5628-46A8-9920-5B569358725C}" type="pres">
      <dgm:prSet presAssocID="{622E2635-08C5-4453-BCCD-2A0A15DBADAF}" presName="node" presStyleLbl="node1" presStyleIdx="10" presStyleCnt="13" custScaleX="137556" custScaleY="137236" custRadScaleRad="99717" custRadScaleInc="8070">
        <dgm:presLayoutVars>
          <dgm:bulletEnabled val="1"/>
        </dgm:presLayoutVars>
      </dgm:prSet>
      <dgm:spPr/>
      <dgm:t>
        <a:bodyPr/>
        <a:lstStyle/>
        <a:p>
          <a:endParaRPr lang="en-PH"/>
        </a:p>
      </dgm:t>
    </dgm:pt>
    <dgm:pt modelId="{9EAFC58B-42AC-4883-B750-B94F94F83770}" type="pres">
      <dgm:prSet presAssocID="{A9C65570-D492-44BF-8A74-876651142B5D}" presName="parTrans" presStyleLbl="sibTrans2D1" presStyleIdx="11" presStyleCnt="13" custScaleX="161312"/>
      <dgm:spPr/>
      <dgm:t>
        <a:bodyPr/>
        <a:lstStyle/>
        <a:p>
          <a:endParaRPr lang="en-PH"/>
        </a:p>
      </dgm:t>
    </dgm:pt>
    <dgm:pt modelId="{D9F69049-7511-44BE-9556-F6D59DD39AC2}" type="pres">
      <dgm:prSet presAssocID="{A9C65570-D492-44BF-8A74-876651142B5D}" presName="connectorText" presStyleLbl="sibTrans2D1" presStyleIdx="11" presStyleCnt="13"/>
      <dgm:spPr/>
      <dgm:t>
        <a:bodyPr/>
        <a:lstStyle/>
        <a:p>
          <a:endParaRPr lang="en-PH"/>
        </a:p>
      </dgm:t>
    </dgm:pt>
    <dgm:pt modelId="{268C0002-F51D-44F0-841E-126E693D3B7A}" type="pres">
      <dgm:prSet presAssocID="{5FF8BC0C-C3C4-4F47-BAEF-9025173A6E0B}" presName="node" presStyleLbl="node1" presStyleIdx="11" presStyleCnt="13" custScaleX="129170" custScaleY="129046">
        <dgm:presLayoutVars>
          <dgm:bulletEnabled val="1"/>
        </dgm:presLayoutVars>
      </dgm:prSet>
      <dgm:spPr/>
      <dgm:t>
        <a:bodyPr/>
        <a:lstStyle/>
        <a:p>
          <a:endParaRPr lang="en-PH"/>
        </a:p>
      </dgm:t>
    </dgm:pt>
    <dgm:pt modelId="{210B6A23-EE63-4C0B-9F8D-E05E8377CBAE}" type="pres">
      <dgm:prSet presAssocID="{9448282E-5E1C-49E4-BAAA-E6E4CBCCBF11}" presName="parTrans" presStyleLbl="sibTrans2D1" presStyleIdx="12" presStyleCnt="13" custScaleX="161312"/>
      <dgm:spPr/>
      <dgm:t>
        <a:bodyPr/>
        <a:lstStyle/>
        <a:p>
          <a:endParaRPr lang="en-PH"/>
        </a:p>
      </dgm:t>
    </dgm:pt>
    <dgm:pt modelId="{77977C7E-C3DF-409E-AB4D-30AFD3F8D417}" type="pres">
      <dgm:prSet presAssocID="{9448282E-5E1C-49E4-BAAA-E6E4CBCCBF11}" presName="connectorText" presStyleLbl="sibTrans2D1" presStyleIdx="12" presStyleCnt="13"/>
      <dgm:spPr/>
      <dgm:t>
        <a:bodyPr/>
        <a:lstStyle/>
        <a:p>
          <a:endParaRPr lang="en-PH"/>
        </a:p>
      </dgm:t>
    </dgm:pt>
    <dgm:pt modelId="{B86E1915-87BF-41A1-8EF9-633F6F979D34}" type="pres">
      <dgm:prSet presAssocID="{BEB783FB-C566-4F7F-92C6-4B05CE030FB2}" presName="node" presStyleLbl="node1" presStyleIdx="12" presStyleCnt="13" custScaleX="145455" custScaleY="135790">
        <dgm:presLayoutVars>
          <dgm:bulletEnabled val="1"/>
        </dgm:presLayoutVars>
      </dgm:prSet>
      <dgm:spPr/>
      <dgm:t>
        <a:bodyPr/>
        <a:lstStyle/>
        <a:p>
          <a:endParaRPr lang="en-PH"/>
        </a:p>
      </dgm:t>
    </dgm:pt>
  </dgm:ptLst>
  <dgm:cxnLst>
    <dgm:cxn modelId="{6A94B1DD-03FE-4FCA-B717-C8C69C70DADA}" type="presOf" srcId="{F99C050C-FA9B-43BD-BC66-A07A08CC5F6D}" destId="{8A5AAC71-EA0D-43CD-AAB5-0309B35B193A}" srcOrd="0" destOrd="0" presId="urn:microsoft.com/office/officeart/2005/8/layout/radial5"/>
    <dgm:cxn modelId="{A01C9FF1-8649-4D6D-AF13-DFA93E03BF2E}" type="presOf" srcId="{233ADFB0-0658-4C8A-9CA3-59F25DF76A4A}" destId="{B83163B8-8B65-48CE-A762-B085F26E1C3C}" srcOrd="0" destOrd="0" presId="urn:microsoft.com/office/officeart/2005/8/layout/radial5"/>
    <dgm:cxn modelId="{2A081BF8-D83C-4DAD-9C29-63302B564C71}" type="presOf" srcId="{01042BF0-9D4A-476A-98BC-D08E6F8BC819}" destId="{6CAA415C-554C-47DE-B392-E73B0B9E2102}" srcOrd="0" destOrd="0" presId="urn:microsoft.com/office/officeart/2005/8/layout/radial5"/>
    <dgm:cxn modelId="{18973283-C642-4C61-8A42-C2BD74C9A9BB}" type="presOf" srcId="{956281C4-35CE-411D-8DB0-B3C1B98B37A7}" destId="{1E378ED1-1E9C-41CB-B92C-55941A2F9E12}" srcOrd="0" destOrd="0" presId="urn:microsoft.com/office/officeart/2005/8/layout/radial5"/>
    <dgm:cxn modelId="{B1A0BB13-EC92-4FB6-AE66-F5F3552FF33C}" type="presOf" srcId="{CAB9FD44-4075-4070-869F-6363C0E38DB9}" destId="{9CE96DA0-8D0A-4B34-A8A8-ACF42A8CBBCC}" srcOrd="1" destOrd="0" presId="urn:microsoft.com/office/officeart/2005/8/layout/radial5"/>
    <dgm:cxn modelId="{C9D3644B-320A-4894-9033-7A1B7DD5C8BD}" srcId="{BFA5CEDE-133B-4EB5-B1D1-AE30654FB9C1}" destId="{41CD8779-0580-4F0B-AB8B-5C7D14CE816B}" srcOrd="4" destOrd="0" parTransId="{EFDCE56A-D3D9-48B6-9BAB-15E69835910B}" sibTransId="{2192FCA4-40D1-4EEC-A0F8-13E046181816}"/>
    <dgm:cxn modelId="{18C72934-5C5B-40EB-B8DC-514C58C78F4C}" type="presOf" srcId="{BFA5CEDE-133B-4EB5-B1D1-AE30654FB9C1}" destId="{897FD983-9DD7-4092-8F27-30CF3B4DD55C}" srcOrd="0" destOrd="0" presId="urn:microsoft.com/office/officeart/2005/8/layout/radial5"/>
    <dgm:cxn modelId="{69382016-208A-4348-B60C-DBCBA83485C2}" type="presOf" srcId="{345F4B1A-16E9-4353-8F4C-33250064BF8B}" destId="{51B7C346-328D-45AB-ABD4-4CDD45ACEB2A}" srcOrd="0" destOrd="0" presId="urn:microsoft.com/office/officeart/2005/8/layout/radial5"/>
    <dgm:cxn modelId="{A65B9BC5-7F90-4951-A284-77666D42FC68}" type="presOf" srcId="{DBABC5F2-D486-4E0E-8DD2-D11CB1A0E337}" destId="{22C25E65-B992-4F76-AAAE-FE3D46B440F1}" srcOrd="1" destOrd="0" presId="urn:microsoft.com/office/officeart/2005/8/layout/radial5"/>
    <dgm:cxn modelId="{56E3BB74-F073-4384-95F2-07EAF6435C51}" srcId="{BFA5CEDE-133B-4EB5-B1D1-AE30654FB9C1}" destId="{345F4B1A-16E9-4353-8F4C-33250064BF8B}" srcOrd="9" destOrd="0" parTransId="{956281C4-35CE-411D-8DB0-B3C1B98B37A7}" sibTransId="{47DC3FAC-A3D0-4257-8AB4-D07099CDEF9F}"/>
    <dgm:cxn modelId="{39723E6A-B77D-49AB-8227-B5BDFFBC8D9F}" srcId="{BFA5CEDE-133B-4EB5-B1D1-AE30654FB9C1}" destId="{BEB783FB-C566-4F7F-92C6-4B05CE030FB2}" srcOrd="12" destOrd="0" parTransId="{9448282E-5E1C-49E4-BAAA-E6E4CBCCBF11}" sibTransId="{1450D243-9928-4E45-8293-51BFEDFF8E62}"/>
    <dgm:cxn modelId="{812291B8-15D2-45BB-9BE9-B87ACAAEC828}" type="presOf" srcId="{EFDCE56A-D3D9-48B6-9BAB-15E69835910B}" destId="{17334C11-9FA3-40C8-8880-D781FE5FA008}" srcOrd="1" destOrd="0" presId="urn:microsoft.com/office/officeart/2005/8/layout/radial5"/>
    <dgm:cxn modelId="{AC157E57-B101-4B39-9E92-1660D015C650}" type="presOf" srcId="{40387A9B-5126-4C05-B99B-06C1887CAD9D}" destId="{9450C480-5B35-4A55-B88F-C42A08F8CC0E}" srcOrd="1" destOrd="0" presId="urn:microsoft.com/office/officeart/2005/8/layout/radial5"/>
    <dgm:cxn modelId="{CB0C7F06-444D-485C-A26E-2FF967B0146F}" srcId="{BFA5CEDE-133B-4EB5-B1D1-AE30654FB9C1}" destId="{2FB8E94C-F03E-4B97-8E0B-531331E4AF87}" srcOrd="6" destOrd="0" parTransId="{3AC1936F-B0AE-40EA-B80C-1C31042F3433}" sibTransId="{3671BF61-22B3-4ADC-9C76-65F8AC6C83AA}"/>
    <dgm:cxn modelId="{3E9AE784-0108-4732-92BD-FC56F1063C75}" type="presOf" srcId="{DBABC5F2-D486-4E0E-8DD2-D11CB1A0E337}" destId="{6A9604F3-7322-4FB8-9CE0-11AE43DE5F0A}" srcOrd="0" destOrd="0" presId="urn:microsoft.com/office/officeart/2005/8/layout/radial5"/>
    <dgm:cxn modelId="{FA29B38A-9CEF-439F-9002-DFB8BC2FDD7B}" type="presOf" srcId="{A9C65570-D492-44BF-8A74-876651142B5D}" destId="{D9F69049-7511-44BE-9556-F6D59DD39AC2}" srcOrd="1" destOrd="0" presId="urn:microsoft.com/office/officeart/2005/8/layout/radial5"/>
    <dgm:cxn modelId="{7D4A70DB-8270-4311-9356-9A384352BBD2}" type="presOf" srcId="{3AC1936F-B0AE-40EA-B80C-1C31042F3433}" destId="{3BF09FE6-ED0B-444B-BDD9-D2D0525F9DC1}" srcOrd="1" destOrd="0" presId="urn:microsoft.com/office/officeart/2005/8/layout/radial5"/>
    <dgm:cxn modelId="{06DB7613-7081-4229-BF0D-2F3E438B2529}" type="presOf" srcId="{2FB8E94C-F03E-4B97-8E0B-531331E4AF87}" destId="{228AC688-7CAD-4DA6-9623-6549DFEAE22B}" srcOrd="0" destOrd="0" presId="urn:microsoft.com/office/officeart/2005/8/layout/radial5"/>
    <dgm:cxn modelId="{0B0F5296-3A02-4867-9527-4C2A60031CFB}" srcId="{BFA5CEDE-133B-4EB5-B1D1-AE30654FB9C1}" destId="{6CCF9661-5651-4232-AE0D-2BAE83BCE14A}" srcOrd="7" destOrd="0" parTransId="{DBABC5F2-D486-4E0E-8DD2-D11CB1A0E337}" sibTransId="{55A14609-338A-43E7-8395-723F04C5D374}"/>
    <dgm:cxn modelId="{C61AC1AC-3658-4276-BE2F-3B82E9F5A4D9}" type="presOf" srcId="{EFDCE56A-D3D9-48B6-9BAB-15E69835910B}" destId="{A8E969EB-3155-4489-933C-3CAEBDE55637}" srcOrd="0" destOrd="0" presId="urn:microsoft.com/office/officeart/2005/8/layout/radial5"/>
    <dgm:cxn modelId="{367F5F18-5041-4250-9052-8CE08BC9FE2C}" type="presOf" srcId="{40387A9B-5126-4C05-B99B-06C1887CAD9D}" destId="{8517B3E4-6185-438A-8246-5CDD4EC688A8}" srcOrd="0" destOrd="0" presId="urn:microsoft.com/office/officeart/2005/8/layout/radial5"/>
    <dgm:cxn modelId="{9707A5E9-71FC-4BC9-AC04-1097E92292ED}" type="presOf" srcId="{956281C4-35CE-411D-8DB0-B3C1B98B37A7}" destId="{EC064EDB-F45F-484D-AC70-84F5C891A8BE}" srcOrd="1" destOrd="0" presId="urn:microsoft.com/office/officeart/2005/8/layout/radial5"/>
    <dgm:cxn modelId="{219952FB-C7C9-4EE1-BFA3-CABB95E49C4D}" srcId="{BFA5CEDE-133B-4EB5-B1D1-AE30654FB9C1}" destId="{622E2635-08C5-4453-BCCD-2A0A15DBADAF}" srcOrd="10" destOrd="0" parTransId="{F99C050C-FA9B-43BD-BC66-A07A08CC5F6D}" sibTransId="{47731751-4C60-4340-8A72-D9A845579E93}"/>
    <dgm:cxn modelId="{AE8F977D-A6C5-4DED-AD0B-5BC41F25E4CA}" type="presOf" srcId="{8760CE9C-B6E5-46B5-99FB-E67ABF73245A}" destId="{B20E40D0-4EE0-47CC-A2A6-4FB81F85450B}" srcOrd="1" destOrd="0" presId="urn:microsoft.com/office/officeart/2005/8/layout/radial5"/>
    <dgm:cxn modelId="{24AD7B23-A355-43B3-8E9A-9D0EC7D3F6A7}" type="presOf" srcId="{41CD8779-0580-4F0B-AB8B-5C7D14CE816B}" destId="{D2462095-F828-45EE-9E25-37928E5E5A40}" srcOrd="0" destOrd="0" presId="urn:microsoft.com/office/officeart/2005/8/layout/radial5"/>
    <dgm:cxn modelId="{DAD24FBE-971A-40AD-8231-3637016CD131}" type="presOf" srcId="{9448282E-5E1C-49E4-BAAA-E6E4CBCCBF11}" destId="{210B6A23-EE63-4C0B-9F8D-E05E8377CBAE}" srcOrd="0" destOrd="0" presId="urn:microsoft.com/office/officeart/2005/8/layout/radial5"/>
    <dgm:cxn modelId="{DD33D4AE-1771-4689-912B-C2DB1EECD03D}" type="presOf" srcId="{BEB783FB-C566-4F7F-92C6-4B05CE030FB2}" destId="{B86E1915-87BF-41A1-8EF9-633F6F979D34}" srcOrd="0" destOrd="0" presId="urn:microsoft.com/office/officeart/2005/8/layout/radial5"/>
    <dgm:cxn modelId="{18B1A344-7AFC-489F-A796-32125EC6DA4E}" type="presOf" srcId="{E87726A0-E40E-4E5A-B561-A06469355870}" destId="{EFD6CB1D-E8A2-4A0E-810F-647002BD574A}" srcOrd="0" destOrd="0" presId="urn:microsoft.com/office/officeart/2005/8/layout/radial5"/>
    <dgm:cxn modelId="{500B91FD-254D-4FA8-A028-A3C1F7572DD1}" type="presOf" srcId="{A9C65570-D492-44BF-8A74-876651142B5D}" destId="{9EAFC58B-42AC-4883-B750-B94F94F83770}" srcOrd="0" destOrd="0" presId="urn:microsoft.com/office/officeart/2005/8/layout/radial5"/>
    <dgm:cxn modelId="{65372C6B-4E7B-4FB9-9E2A-4E13E0DD039C}" type="presOf" srcId="{5FF8BC0C-C3C4-4F47-BAEF-9025173A6E0B}" destId="{268C0002-F51D-44F0-841E-126E693D3B7A}" srcOrd="0" destOrd="0" presId="urn:microsoft.com/office/officeart/2005/8/layout/radial5"/>
    <dgm:cxn modelId="{B8C34FE1-CB89-4B9C-9589-BB09EF0D622F}" type="presOf" srcId="{9448282E-5E1C-49E4-BAAA-E6E4CBCCBF11}" destId="{77977C7E-C3DF-409E-AB4D-30AFD3F8D417}" srcOrd="1" destOrd="0" presId="urn:microsoft.com/office/officeart/2005/8/layout/radial5"/>
    <dgm:cxn modelId="{A798099E-2909-464F-8393-C52C884DD329}" type="presOf" srcId="{4C758F72-99FB-4B32-993B-7F0BA90363A4}" destId="{93E52F13-48D0-40CB-9AA8-94E13E8177E6}" srcOrd="1" destOrd="0" presId="urn:microsoft.com/office/officeart/2005/8/layout/radial5"/>
    <dgm:cxn modelId="{148CA827-8997-451D-8BAD-5C3B505F1F58}" srcId="{BFA5CEDE-133B-4EB5-B1D1-AE30654FB9C1}" destId="{E87726A0-E40E-4E5A-B561-A06469355870}" srcOrd="5" destOrd="0" parTransId="{40387A9B-5126-4C05-B99B-06C1887CAD9D}" sibTransId="{DD75388B-E340-4CB4-968F-AE6CF5CA092A}"/>
    <dgm:cxn modelId="{6CB48965-F8FE-474E-905A-180BF6FA3033}" type="presOf" srcId="{D1027508-109E-438F-87E4-1F74B2485213}" destId="{0B8A9068-AFB8-4F18-A4CA-0DBBB7B5805C}" srcOrd="0" destOrd="0" presId="urn:microsoft.com/office/officeart/2005/8/layout/radial5"/>
    <dgm:cxn modelId="{163629EF-5223-4B16-B64B-8E1E821780C7}" type="presOf" srcId="{E1D77E28-6DCE-4969-ACCC-D68FDE20E871}" destId="{B62AB4A4-2119-4D36-8D35-AA968BA02C9C}" srcOrd="0" destOrd="0" presId="urn:microsoft.com/office/officeart/2005/8/layout/radial5"/>
    <dgm:cxn modelId="{57FB1E0A-51D9-4C9B-A442-FFD3216CDCBC}" type="presOf" srcId="{8760CE9C-B6E5-46B5-99FB-E67ABF73245A}" destId="{03BC1EE9-FC17-4E16-9814-163F6B9A381B}" srcOrd="0" destOrd="0" presId="urn:microsoft.com/office/officeart/2005/8/layout/radial5"/>
    <dgm:cxn modelId="{BE32D904-FD1F-402A-9DD7-3E69D6F4C7CC}" srcId="{BFA5CEDE-133B-4EB5-B1D1-AE30654FB9C1}" destId="{A1E4370E-7D9E-44E4-925B-B962BE1609F5}" srcOrd="8" destOrd="0" parTransId="{4C758F72-99FB-4B32-993B-7F0BA90363A4}" sibTransId="{1876D956-106A-45D7-A267-7CFA89F40155}"/>
    <dgm:cxn modelId="{1A33C485-CC70-4839-A3D3-0B5459749925}" type="presOf" srcId="{E1D77E28-6DCE-4969-ACCC-D68FDE20E871}" destId="{3DAAB477-0403-4033-BAEF-5C3033EEE837}" srcOrd="1" destOrd="0" presId="urn:microsoft.com/office/officeart/2005/8/layout/radial5"/>
    <dgm:cxn modelId="{BA973141-1ADC-4E57-B1C0-F8C4FC222D38}" srcId="{BFA5CEDE-133B-4EB5-B1D1-AE30654FB9C1}" destId="{D1027508-109E-438F-87E4-1F74B2485213}" srcOrd="3" destOrd="0" parTransId="{CAB9FD44-4075-4070-869F-6363C0E38DB9}" sibTransId="{FED026AF-20E2-46A6-BAFD-F230AFB85D14}"/>
    <dgm:cxn modelId="{D53FE32C-9133-4145-B630-FEC444F13413}" srcId="{BFA5CEDE-133B-4EB5-B1D1-AE30654FB9C1}" destId="{C7800506-1B6D-4809-B10F-09B9DD0BB58C}" srcOrd="1" destOrd="0" parTransId="{8760CE9C-B6E5-46B5-99FB-E67ABF73245A}" sibTransId="{0B2B39B6-0AC0-48CD-9D05-6BF13998F8F5}"/>
    <dgm:cxn modelId="{460DA8B6-9D75-4671-8119-FB879B0258D1}" type="presOf" srcId="{3AC1936F-B0AE-40EA-B80C-1C31042F3433}" destId="{8133E6B0-4576-461F-816A-EBAE05A70D97}" srcOrd="0" destOrd="0" presId="urn:microsoft.com/office/officeart/2005/8/layout/radial5"/>
    <dgm:cxn modelId="{C768DAC2-EB99-4468-87B4-CE14CF6C1654}" type="presOf" srcId="{C7800506-1B6D-4809-B10F-09B9DD0BB58C}" destId="{9AA8B879-D042-4ED2-B0ED-1332DFDC88B5}" srcOrd="0" destOrd="0" presId="urn:microsoft.com/office/officeart/2005/8/layout/radial5"/>
    <dgm:cxn modelId="{09B4D210-7275-48CB-9893-9D90D71A3324}" srcId="{E906F3DB-F8A9-47CD-82CF-73059255E7BA}" destId="{BFA5CEDE-133B-4EB5-B1D1-AE30654FB9C1}" srcOrd="0" destOrd="0" parTransId="{F7F08C14-25EB-4244-B6C4-5C20B0318BCC}" sibTransId="{9DF7C44C-6D11-40C9-A7FC-6819AF7120B7}"/>
    <dgm:cxn modelId="{57D045C5-D542-4711-BDB4-D414A81CA704}" type="presOf" srcId="{A1E4370E-7D9E-44E4-925B-B962BE1609F5}" destId="{FA189CF7-A5BF-422D-908D-51F13DF33C82}" srcOrd="0" destOrd="0" presId="urn:microsoft.com/office/officeart/2005/8/layout/radial5"/>
    <dgm:cxn modelId="{D0B334C8-0F21-4BA1-B77B-4D5D37AB3DD1}" type="presOf" srcId="{659129FB-73E8-49DB-8861-84C59D63D725}" destId="{B798CC79-94AE-46C5-B67A-16833300E192}" srcOrd="0" destOrd="0" presId="urn:microsoft.com/office/officeart/2005/8/layout/radial5"/>
    <dgm:cxn modelId="{3246C6A2-7E17-4A9C-BEAE-A79715CD8DF8}" type="presOf" srcId="{622E2635-08C5-4453-BCCD-2A0A15DBADAF}" destId="{C22D87AB-5628-46A8-9920-5B569358725C}" srcOrd="0" destOrd="0" presId="urn:microsoft.com/office/officeart/2005/8/layout/radial5"/>
    <dgm:cxn modelId="{DF309522-6954-4055-B5FF-4B5FADB0B962}" type="presOf" srcId="{659129FB-73E8-49DB-8861-84C59D63D725}" destId="{9149D64E-B3FA-427A-8601-E56AACE2C617}" srcOrd="1" destOrd="0" presId="urn:microsoft.com/office/officeart/2005/8/layout/radial5"/>
    <dgm:cxn modelId="{0B0BD4BD-E70E-4D07-960D-A22B776872F9}" type="presOf" srcId="{4C758F72-99FB-4B32-993B-7F0BA90363A4}" destId="{FC83C973-5FB5-4673-A8C0-89A4540EC477}" srcOrd="0" destOrd="0" presId="urn:microsoft.com/office/officeart/2005/8/layout/radial5"/>
    <dgm:cxn modelId="{FBDF806D-AF1B-4482-BA27-CED2050F4106}" type="presOf" srcId="{CAB9FD44-4075-4070-869F-6363C0E38DB9}" destId="{0D1332CA-91DC-46C0-A763-8FB6A150B3B1}" srcOrd="0" destOrd="0" presId="urn:microsoft.com/office/officeart/2005/8/layout/radial5"/>
    <dgm:cxn modelId="{D329BFEC-71C0-4CBB-A226-2CC9322C7316}" srcId="{BFA5CEDE-133B-4EB5-B1D1-AE30654FB9C1}" destId="{233ADFB0-0658-4C8A-9CA3-59F25DF76A4A}" srcOrd="0" destOrd="0" parTransId="{659129FB-73E8-49DB-8861-84C59D63D725}" sibTransId="{E5D9DE90-6E2B-4BEB-8533-CD400A9F296C}"/>
    <dgm:cxn modelId="{F50EE101-A348-4385-9FC1-065ED6ECFBB3}" type="presOf" srcId="{6CCF9661-5651-4232-AE0D-2BAE83BCE14A}" destId="{A25BA98D-CCDD-4235-9A5D-C2984A9472D8}" srcOrd="0" destOrd="0" presId="urn:microsoft.com/office/officeart/2005/8/layout/radial5"/>
    <dgm:cxn modelId="{DD2AFB0C-76D5-412D-8619-9679F7E4FF7E}" type="presOf" srcId="{F99C050C-FA9B-43BD-BC66-A07A08CC5F6D}" destId="{8417EBBC-C151-4AA7-B655-98BF4BCEEF7E}" srcOrd="1" destOrd="0" presId="urn:microsoft.com/office/officeart/2005/8/layout/radial5"/>
    <dgm:cxn modelId="{145D1D0F-35BA-4AA6-AC56-51B0FD234832}" srcId="{BFA5CEDE-133B-4EB5-B1D1-AE30654FB9C1}" destId="{01042BF0-9D4A-476A-98BC-D08E6F8BC819}" srcOrd="2" destOrd="0" parTransId="{E1D77E28-6DCE-4969-ACCC-D68FDE20E871}" sibTransId="{A3151672-6D94-48E0-A250-8E597B778E14}"/>
    <dgm:cxn modelId="{F5C43867-0DD6-4119-9285-B0B540536497}" type="presOf" srcId="{E906F3DB-F8A9-47CD-82CF-73059255E7BA}" destId="{28FCAE5A-3A15-4DE8-A041-C8882729BEDC}" srcOrd="0" destOrd="0" presId="urn:microsoft.com/office/officeart/2005/8/layout/radial5"/>
    <dgm:cxn modelId="{F776224B-DF92-4C4A-A577-BB2B238F3FAC}" srcId="{BFA5CEDE-133B-4EB5-B1D1-AE30654FB9C1}" destId="{5FF8BC0C-C3C4-4F47-BAEF-9025173A6E0B}" srcOrd="11" destOrd="0" parTransId="{A9C65570-D492-44BF-8A74-876651142B5D}" sibTransId="{2F4047B1-6B22-448C-8157-03D8E62BF6E9}"/>
    <dgm:cxn modelId="{8F5A6F1F-6C2D-4FFA-9F2C-073FD3DCE3E6}" type="presParOf" srcId="{28FCAE5A-3A15-4DE8-A041-C8882729BEDC}" destId="{897FD983-9DD7-4092-8F27-30CF3B4DD55C}" srcOrd="0" destOrd="0" presId="urn:microsoft.com/office/officeart/2005/8/layout/radial5"/>
    <dgm:cxn modelId="{ADAEAD42-8F4C-4170-8378-C7DBA74C7332}" type="presParOf" srcId="{28FCAE5A-3A15-4DE8-A041-C8882729BEDC}" destId="{B798CC79-94AE-46C5-B67A-16833300E192}" srcOrd="1" destOrd="0" presId="urn:microsoft.com/office/officeart/2005/8/layout/radial5"/>
    <dgm:cxn modelId="{C647FE96-17A8-4F23-A898-252097A57F4F}" type="presParOf" srcId="{B798CC79-94AE-46C5-B67A-16833300E192}" destId="{9149D64E-B3FA-427A-8601-E56AACE2C617}" srcOrd="0" destOrd="0" presId="urn:microsoft.com/office/officeart/2005/8/layout/radial5"/>
    <dgm:cxn modelId="{430150C8-DDA1-41E7-88AF-BAC971B2D641}" type="presParOf" srcId="{28FCAE5A-3A15-4DE8-A041-C8882729BEDC}" destId="{B83163B8-8B65-48CE-A762-B085F26E1C3C}" srcOrd="2" destOrd="0" presId="urn:microsoft.com/office/officeart/2005/8/layout/radial5"/>
    <dgm:cxn modelId="{6CCD09AE-CE8E-4E68-B227-53C13E9D5D6F}" type="presParOf" srcId="{28FCAE5A-3A15-4DE8-A041-C8882729BEDC}" destId="{03BC1EE9-FC17-4E16-9814-163F6B9A381B}" srcOrd="3" destOrd="0" presId="urn:microsoft.com/office/officeart/2005/8/layout/radial5"/>
    <dgm:cxn modelId="{3E2812CA-17A6-4D00-9F37-6E668CF4D2FC}" type="presParOf" srcId="{03BC1EE9-FC17-4E16-9814-163F6B9A381B}" destId="{B20E40D0-4EE0-47CC-A2A6-4FB81F85450B}" srcOrd="0" destOrd="0" presId="urn:microsoft.com/office/officeart/2005/8/layout/radial5"/>
    <dgm:cxn modelId="{391A6E00-ABF6-4050-9306-84A71F0E4DDB}" type="presParOf" srcId="{28FCAE5A-3A15-4DE8-A041-C8882729BEDC}" destId="{9AA8B879-D042-4ED2-B0ED-1332DFDC88B5}" srcOrd="4" destOrd="0" presId="urn:microsoft.com/office/officeart/2005/8/layout/radial5"/>
    <dgm:cxn modelId="{78D352B4-BE8D-47CA-8AF9-88E4912CC6D0}" type="presParOf" srcId="{28FCAE5A-3A15-4DE8-A041-C8882729BEDC}" destId="{B62AB4A4-2119-4D36-8D35-AA968BA02C9C}" srcOrd="5" destOrd="0" presId="urn:microsoft.com/office/officeart/2005/8/layout/radial5"/>
    <dgm:cxn modelId="{38539982-E416-4A0C-8687-8825C9ECBEC8}" type="presParOf" srcId="{B62AB4A4-2119-4D36-8D35-AA968BA02C9C}" destId="{3DAAB477-0403-4033-BAEF-5C3033EEE837}" srcOrd="0" destOrd="0" presId="urn:microsoft.com/office/officeart/2005/8/layout/radial5"/>
    <dgm:cxn modelId="{F704374F-B499-4B40-B923-35979E3DACD9}" type="presParOf" srcId="{28FCAE5A-3A15-4DE8-A041-C8882729BEDC}" destId="{6CAA415C-554C-47DE-B392-E73B0B9E2102}" srcOrd="6" destOrd="0" presId="urn:microsoft.com/office/officeart/2005/8/layout/radial5"/>
    <dgm:cxn modelId="{2F196CAB-FB0A-4C5A-8099-A045E11865BE}" type="presParOf" srcId="{28FCAE5A-3A15-4DE8-A041-C8882729BEDC}" destId="{0D1332CA-91DC-46C0-A763-8FB6A150B3B1}" srcOrd="7" destOrd="0" presId="urn:microsoft.com/office/officeart/2005/8/layout/radial5"/>
    <dgm:cxn modelId="{EEEFDFF2-F8D9-4A23-9D43-FC5622DB1A65}" type="presParOf" srcId="{0D1332CA-91DC-46C0-A763-8FB6A150B3B1}" destId="{9CE96DA0-8D0A-4B34-A8A8-ACF42A8CBBCC}" srcOrd="0" destOrd="0" presId="urn:microsoft.com/office/officeart/2005/8/layout/radial5"/>
    <dgm:cxn modelId="{C319CB04-163E-4C5F-BA14-4C430352C8CA}" type="presParOf" srcId="{28FCAE5A-3A15-4DE8-A041-C8882729BEDC}" destId="{0B8A9068-AFB8-4F18-A4CA-0DBBB7B5805C}" srcOrd="8" destOrd="0" presId="urn:microsoft.com/office/officeart/2005/8/layout/radial5"/>
    <dgm:cxn modelId="{02249156-35CD-487E-9556-8F6168BB0D6A}" type="presParOf" srcId="{28FCAE5A-3A15-4DE8-A041-C8882729BEDC}" destId="{A8E969EB-3155-4489-933C-3CAEBDE55637}" srcOrd="9" destOrd="0" presId="urn:microsoft.com/office/officeart/2005/8/layout/radial5"/>
    <dgm:cxn modelId="{004C812C-DF57-448C-9834-238C51D2DE5F}" type="presParOf" srcId="{A8E969EB-3155-4489-933C-3CAEBDE55637}" destId="{17334C11-9FA3-40C8-8880-D781FE5FA008}" srcOrd="0" destOrd="0" presId="urn:microsoft.com/office/officeart/2005/8/layout/radial5"/>
    <dgm:cxn modelId="{AC178EE1-2E9D-4DC3-90E8-DF14F3B10131}" type="presParOf" srcId="{28FCAE5A-3A15-4DE8-A041-C8882729BEDC}" destId="{D2462095-F828-45EE-9E25-37928E5E5A40}" srcOrd="10" destOrd="0" presId="urn:microsoft.com/office/officeart/2005/8/layout/radial5"/>
    <dgm:cxn modelId="{43019C9E-5241-4C58-88CD-FC29876DC4DA}" type="presParOf" srcId="{28FCAE5A-3A15-4DE8-A041-C8882729BEDC}" destId="{8517B3E4-6185-438A-8246-5CDD4EC688A8}" srcOrd="11" destOrd="0" presId="urn:microsoft.com/office/officeart/2005/8/layout/radial5"/>
    <dgm:cxn modelId="{33196459-97D8-4039-BA36-8B83E3BB810C}" type="presParOf" srcId="{8517B3E4-6185-438A-8246-5CDD4EC688A8}" destId="{9450C480-5B35-4A55-B88F-C42A08F8CC0E}" srcOrd="0" destOrd="0" presId="urn:microsoft.com/office/officeart/2005/8/layout/radial5"/>
    <dgm:cxn modelId="{38239496-FFA7-48AF-8F7D-82431E685438}" type="presParOf" srcId="{28FCAE5A-3A15-4DE8-A041-C8882729BEDC}" destId="{EFD6CB1D-E8A2-4A0E-810F-647002BD574A}" srcOrd="12" destOrd="0" presId="urn:microsoft.com/office/officeart/2005/8/layout/radial5"/>
    <dgm:cxn modelId="{36376659-75B6-4A84-AA55-1E79367BFE15}" type="presParOf" srcId="{28FCAE5A-3A15-4DE8-A041-C8882729BEDC}" destId="{8133E6B0-4576-461F-816A-EBAE05A70D97}" srcOrd="13" destOrd="0" presId="urn:microsoft.com/office/officeart/2005/8/layout/radial5"/>
    <dgm:cxn modelId="{1F86C008-1B97-4936-80D5-76134583179C}" type="presParOf" srcId="{8133E6B0-4576-461F-816A-EBAE05A70D97}" destId="{3BF09FE6-ED0B-444B-BDD9-D2D0525F9DC1}" srcOrd="0" destOrd="0" presId="urn:microsoft.com/office/officeart/2005/8/layout/radial5"/>
    <dgm:cxn modelId="{ED66ACA6-9990-49A2-9445-74367CE40B88}" type="presParOf" srcId="{28FCAE5A-3A15-4DE8-A041-C8882729BEDC}" destId="{228AC688-7CAD-4DA6-9623-6549DFEAE22B}" srcOrd="14" destOrd="0" presId="urn:microsoft.com/office/officeart/2005/8/layout/radial5"/>
    <dgm:cxn modelId="{8F8B8462-89C2-4752-84B3-37E3ED504701}" type="presParOf" srcId="{28FCAE5A-3A15-4DE8-A041-C8882729BEDC}" destId="{6A9604F3-7322-4FB8-9CE0-11AE43DE5F0A}" srcOrd="15" destOrd="0" presId="urn:microsoft.com/office/officeart/2005/8/layout/radial5"/>
    <dgm:cxn modelId="{25CCBB62-2758-477A-9494-8ABE747F0296}" type="presParOf" srcId="{6A9604F3-7322-4FB8-9CE0-11AE43DE5F0A}" destId="{22C25E65-B992-4F76-AAAE-FE3D46B440F1}" srcOrd="0" destOrd="0" presId="urn:microsoft.com/office/officeart/2005/8/layout/radial5"/>
    <dgm:cxn modelId="{B6D9C62B-1413-4D9F-BE5E-423F50FE4C9C}" type="presParOf" srcId="{28FCAE5A-3A15-4DE8-A041-C8882729BEDC}" destId="{A25BA98D-CCDD-4235-9A5D-C2984A9472D8}" srcOrd="16" destOrd="0" presId="urn:microsoft.com/office/officeart/2005/8/layout/radial5"/>
    <dgm:cxn modelId="{C40C29F8-FC36-42F9-936F-777561C06DEC}" type="presParOf" srcId="{28FCAE5A-3A15-4DE8-A041-C8882729BEDC}" destId="{FC83C973-5FB5-4673-A8C0-89A4540EC477}" srcOrd="17" destOrd="0" presId="urn:microsoft.com/office/officeart/2005/8/layout/radial5"/>
    <dgm:cxn modelId="{9446F80C-06A3-4849-AD41-88C219B65C32}" type="presParOf" srcId="{FC83C973-5FB5-4673-A8C0-89A4540EC477}" destId="{93E52F13-48D0-40CB-9AA8-94E13E8177E6}" srcOrd="0" destOrd="0" presId="urn:microsoft.com/office/officeart/2005/8/layout/radial5"/>
    <dgm:cxn modelId="{1B32C961-1396-414E-87BB-D6AFB6F4393E}" type="presParOf" srcId="{28FCAE5A-3A15-4DE8-A041-C8882729BEDC}" destId="{FA189CF7-A5BF-422D-908D-51F13DF33C82}" srcOrd="18" destOrd="0" presId="urn:microsoft.com/office/officeart/2005/8/layout/radial5"/>
    <dgm:cxn modelId="{1B420A35-C93B-4105-A550-1CDE1226C878}" type="presParOf" srcId="{28FCAE5A-3A15-4DE8-A041-C8882729BEDC}" destId="{1E378ED1-1E9C-41CB-B92C-55941A2F9E12}" srcOrd="19" destOrd="0" presId="urn:microsoft.com/office/officeart/2005/8/layout/radial5"/>
    <dgm:cxn modelId="{F8D7107D-0566-48B6-BFFE-B83ABB59957A}" type="presParOf" srcId="{1E378ED1-1E9C-41CB-B92C-55941A2F9E12}" destId="{EC064EDB-F45F-484D-AC70-84F5C891A8BE}" srcOrd="0" destOrd="0" presId="urn:microsoft.com/office/officeart/2005/8/layout/radial5"/>
    <dgm:cxn modelId="{AEE55A4E-0D8F-4989-B3F3-AE89D8774314}" type="presParOf" srcId="{28FCAE5A-3A15-4DE8-A041-C8882729BEDC}" destId="{51B7C346-328D-45AB-ABD4-4CDD45ACEB2A}" srcOrd="20" destOrd="0" presId="urn:microsoft.com/office/officeart/2005/8/layout/radial5"/>
    <dgm:cxn modelId="{1068585B-9A29-4CA8-A7E6-CA67C6E1FA7D}" type="presParOf" srcId="{28FCAE5A-3A15-4DE8-A041-C8882729BEDC}" destId="{8A5AAC71-EA0D-43CD-AAB5-0309B35B193A}" srcOrd="21" destOrd="0" presId="urn:microsoft.com/office/officeart/2005/8/layout/radial5"/>
    <dgm:cxn modelId="{C7326E52-9B5B-45CE-A52A-90E90294155E}" type="presParOf" srcId="{8A5AAC71-EA0D-43CD-AAB5-0309B35B193A}" destId="{8417EBBC-C151-4AA7-B655-98BF4BCEEF7E}" srcOrd="0" destOrd="0" presId="urn:microsoft.com/office/officeart/2005/8/layout/radial5"/>
    <dgm:cxn modelId="{C055D789-83E8-4939-9E1A-79661EEC2BF2}" type="presParOf" srcId="{28FCAE5A-3A15-4DE8-A041-C8882729BEDC}" destId="{C22D87AB-5628-46A8-9920-5B569358725C}" srcOrd="22" destOrd="0" presId="urn:microsoft.com/office/officeart/2005/8/layout/radial5"/>
    <dgm:cxn modelId="{A54578A4-4BC6-469D-897B-A98F041EEDAC}" type="presParOf" srcId="{28FCAE5A-3A15-4DE8-A041-C8882729BEDC}" destId="{9EAFC58B-42AC-4883-B750-B94F94F83770}" srcOrd="23" destOrd="0" presId="urn:microsoft.com/office/officeart/2005/8/layout/radial5"/>
    <dgm:cxn modelId="{0E580E28-145F-473A-8EC4-BCACAFA5E8CB}" type="presParOf" srcId="{9EAFC58B-42AC-4883-B750-B94F94F83770}" destId="{D9F69049-7511-44BE-9556-F6D59DD39AC2}" srcOrd="0" destOrd="0" presId="urn:microsoft.com/office/officeart/2005/8/layout/radial5"/>
    <dgm:cxn modelId="{1138D713-2E32-4408-9F67-B5D98F52CA90}" type="presParOf" srcId="{28FCAE5A-3A15-4DE8-A041-C8882729BEDC}" destId="{268C0002-F51D-44F0-841E-126E693D3B7A}" srcOrd="24" destOrd="0" presId="urn:microsoft.com/office/officeart/2005/8/layout/radial5"/>
    <dgm:cxn modelId="{8E4EDF02-1877-4053-B75B-302230E70181}" type="presParOf" srcId="{28FCAE5A-3A15-4DE8-A041-C8882729BEDC}" destId="{210B6A23-EE63-4C0B-9F8D-E05E8377CBAE}" srcOrd="25" destOrd="0" presId="urn:microsoft.com/office/officeart/2005/8/layout/radial5"/>
    <dgm:cxn modelId="{12381FB3-DE3B-4F1D-87A6-6F084E2FF23B}" type="presParOf" srcId="{210B6A23-EE63-4C0B-9F8D-E05E8377CBAE}" destId="{77977C7E-C3DF-409E-AB4D-30AFD3F8D417}" srcOrd="0" destOrd="0" presId="urn:microsoft.com/office/officeart/2005/8/layout/radial5"/>
    <dgm:cxn modelId="{70D99EE2-001D-4167-BF8D-07A3F2A93AEA}" type="presParOf" srcId="{28FCAE5A-3A15-4DE8-A041-C8882729BEDC}" destId="{B86E1915-87BF-41A1-8EF9-633F6F979D34}" srcOrd="26" destOrd="0" presId="urn:microsoft.com/office/officeart/2005/8/layout/radial5"/>
  </dgm:cxnLst>
  <dgm:bg>
    <a:noFill/>
    <a:effectLst>
      <a:outerShdw blurRad="50800" dist="38100" dir="6720000" algn="tl" rotWithShape="0">
        <a:schemeClr val="bg1">
          <a:alpha val="71000"/>
        </a:schemeClr>
      </a:outerShdw>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0EA9-8BF9-45FC-903B-6FA4170A904B}">
      <dsp:nvSpPr>
        <dsp:cNvPr id="0" name=""/>
        <dsp:cNvSpPr/>
      </dsp:nvSpPr>
      <dsp:spPr>
        <a:xfrm>
          <a:off x="0" y="81140"/>
          <a:ext cx="7848600" cy="16191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977900">
            <a:lnSpc>
              <a:spcPct val="90000"/>
            </a:lnSpc>
            <a:spcBef>
              <a:spcPct val="0"/>
            </a:spcBef>
            <a:spcAft>
              <a:spcPct val="35000"/>
            </a:spcAft>
          </a:pPr>
          <a:endParaRPr lang="en-PH" sz="2400" kern="1200" dirty="0" smtClean="0"/>
        </a:p>
        <a:p>
          <a:pPr lvl="0" algn="l" defTabSz="977900">
            <a:lnSpc>
              <a:spcPct val="150000"/>
            </a:lnSpc>
            <a:spcBef>
              <a:spcPct val="0"/>
            </a:spcBef>
            <a:spcAft>
              <a:spcPct val="35000"/>
            </a:spcAft>
          </a:pPr>
          <a:r>
            <a:rPr lang="en-PH" sz="2400" kern="1200" dirty="0" smtClean="0"/>
            <a:t>POPOLAZIONE</a:t>
          </a:r>
        </a:p>
        <a:p>
          <a:pPr lvl="0" algn="l">
            <a:spcBef>
              <a:spcPct val="0"/>
            </a:spcBef>
          </a:pPr>
          <a:r>
            <a:rPr lang="en-PH" sz="2000" kern="1200" dirty="0" smtClean="0"/>
            <a:t>•  100 </a:t>
          </a:r>
          <a:r>
            <a:rPr lang="en-PH" sz="2000" kern="1200" dirty="0" err="1" smtClean="0"/>
            <a:t>millioni</a:t>
          </a:r>
          <a:r>
            <a:rPr lang="en-PH" sz="2000" kern="1200" dirty="0" smtClean="0"/>
            <a:t> di </a:t>
          </a:r>
          <a:r>
            <a:rPr lang="en-PH" sz="2000" kern="1200" dirty="0" err="1" smtClean="0"/>
            <a:t>persone</a:t>
          </a:r>
          <a:endParaRPr lang="en-PH" sz="2000" kern="1200" dirty="0" smtClean="0"/>
        </a:p>
        <a:p>
          <a:pPr lvl="0" algn="l">
            <a:spcBef>
              <a:spcPct val="0"/>
            </a:spcBef>
          </a:pPr>
          <a:r>
            <a:rPr lang="it-IT" sz="2000" kern="1200" dirty="0" smtClean="0"/>
            <a:t>•  12° paese più popolato del mondo</a:t>
          </a:r>
          <a:endParaRPr lang="en-PH" sz="2000" kern="1200" dirty="0" smtClean="0"/>
        </a:p>
        <a:p>
          <a:pPr lvl="0" algn="l">
            <a:spcBef>
              <a:spcPct val="0"/>
            </a:spcBef>
          </a:pPr>
          <a:r>
            <a:rPr lang="en-PH" sz="2000" kern="1200" dirty="0" smtClean="0"/>
            <a:t>•  </a:t>
          </a:r>
          <a:r>
            <a:rPr lang="en-PH" sz="2000" kern="1200" dirty="0" err="1" smtClean="0"/>
            <a:t>Età</a:t>
          </a:r>
          <a:r>
            <a:rPr lang="en-PH" sz="2000" kern="1200" dirty="0" smtClean="0"/>
            <a:t> media: 23.5 </a:t>
          </a:r>
          <a:r>
            <a:rPr lang="en-PH" sz="2000" kern="1200" dirty="0" err="1" smtClean="0"/>
            <a:t>anni</a:t>
          </a:r>
          <a:endParaRPr lang="en-PH" sz="2000" kern="1200" dirty="0" smtClean="0"/>
        </a:p>
        <a:p>
          <a:pPr lvl="0" algn="l">
            <a:spcBef>
              <a:spcPct val="0"/>
            </a:spcBef>
          </a:pPr>
          <a:endParaRPr lang="en-PH" sz="2000" kern="1200" dirty="0" smtClean="0"/>
        </a:p>
        <a:p>
          <a:pPr lvl="0" algn="l" defTabSz="977900">
            <a:lnSpc>
              <a:spcPct val="90000"/>
            </a:lnSpc>
            <a:spcBef>
              <a:spcPct val="0"/>
            </a:spcBef>
            <a:spcAft>
              <a:spcPct val="35000"/>
            </a:spcAft>
          </a:pPr>
          <a:endParaRPr lang="en-PH" sz="2400" kern="1200" dirty="0" smtClean="0"/>
        </a:p>
      </dsp:txBody>
      <dsp:txXfrm>
        <a:off x="1731644" y="81140"/>
        <a:ext cx="6116955" cy="1619120"/>
      </dsp:txXfrm>
    </dsp:sp>
    <dsp:sp modelId="{41D85CD2-A594-4CC1-9D3B-1D8075CD7BD7}">
      <dsp:nvSpPr>
        <dsp:cNvPr id="0" name=""/>
        <dsp:cNvSpPr/>
      </dsp:nvSpPr>
      <dsp:spPr>
        <a:xfrm>
          <a:off x="154782" y="232006"/>
          <a:ext cx="1569720" cy="129540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0FB211-7BFC-4BFB-B683-0C1BF208DDD6}">
      <dsp:nvSpPr>
        <dsp:cNvPr id="0" name=""/>
        <dsp:cNvSpPr/>
      </dsp:nvSpPr>
      <dsp:spPr>
        <a:xfrm>
          <a:off x="0" y="1809317"/>
          <a:ext cx="7848600" cy="161925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PH" sz="2400" kern="1200" dirty="0" smtClean="0"/>
            <a:t>ECONOMIA</a:t>
          </a:r>
          <a:endParaRPr lang="en-PH" sz="2400" kern="1200" dirty="0"/>
        </a:p>
        <a:p>
          <a:pPr marL="228600" lvl="1" indent="-228600" algn="l" defTabSz="889000">
            <a:lnSpc>
              <a:spcPct val="90000"/>
            </a:lnSpc>
            <a:spcBef>
              <a:spcPct val="0"/>
            </a:spcBef>
            <a:spcAft>
              <a:spcPct val="15000"/>
            </a:spcAft>
            <a:buChar char="••"/>
          </a:pPr>
          <a:r>
            <a:rPr lang="en-US" sz="2000" kern="1200" dirty="0" smtClean="0"/>
            <a:t>PIL: 258 </a:t>
          </a:r>
          <a:r>
            <a:rPr lang="en-US" sz="2000" kern="1200" dirty="0" err="1" smtClean="0"/>
            <a:t>miliardi</a:t>
          </a:r>
          <a:r>
            <a:rPr lang="en-US" sz="2000" kern="1200" dirty="0" smtClean="0"/>
            <a:t> di EURO </a:t>
          </a:r>
          <a:r>
            <a:rPr lang="en-US" sz="2000" kern="1200" dirty="0" err="1" smtClean="0"/>
            <a:t>nel</a:t>
          </a:r>
          <a:r>
            <a:rPr lang="en-US" sz="2000" kern="1200" dirty="0" smtClean="0"/>
            <a:t> 2014</a:t>
          </a:r>
          <a:endParaRPr lang="en-PH" sz="2000" kern="1200" dirty="0"/>
        </a:p>
        <a:p>
          <a:pPr marL="228600" lvl="1" indent="-228600" algn="l" defTabSz="889000">
            <a:lnSpc>
              <a:spcPct val="90000"/>
            </a:lnSpc>
            <a:spcBef>
              <a:spcPct val="0"/>
            </a:spcBef>
            <a:spcAft>
              <a:spcPct val="15000"/>
            </a:spcAft>
            <a:buChar char="••"/>
          </a:pPr>
          <a:r>
            <a:rPr lang="en-PH" sz="2000" kern="1200" dirty="0" smtClean="0"/>
            <a:t>PIL pro </a:t>
          </a:r>
          <a:r>
            <a:rPr lang="en-PH" sz="2000" kern="1200" dirty="0" err="1" smtClean="0"/>
            <a:t>capite</a:t>
          </a:r>
          <a:r>
            <a:rPr lang="en-PH" sz="2000" kern="1200" dirty="0" smtClean="0"/>
            <a:t>: 2.597 EURO </a:t>
          </a:r>
          <a:r>
            <a:rPr lang="en-PH" sz="2000" kern="1200" dirty="0" err="1" smtClean="0"/>
            <a:t>nel</a:t>
          </a:r>
          <a:r>
            <a:rPr lang="en-PH" sz="2000" kern="1200" dirty="0" smtClean="0"/>
            <a:t> 2014</a:t>
          </a:r>
          <a:endParaRPr lang="en-PH" sz="2000" kern="1200" dirty="0"/>
        </a:p>
        <a:p>
          <a:pPr marL="228600" lvl="1" indent="-228600" algn="l" defTabSz="889000">
            <a:lnSpc>
              <a:spcPct val="90000"/>
            </a:lnSpc>
            <a:spcBef>
              <a:spcPct val="0"/>
            </a:spcBef>
            <a:spcAft>
              <a:spcPct val="15000"/>
            </a:spcAft>
            <a:buChar char="••"/>
          </a:pPr>
          <a:r>
            <a:rPr lang="en-PH" sz="2000" kern="1200" dirty="0" err="1" smtClean="0"/>
            <a:t>Crescita</a:t>
          </a:r>
          <a:r>
            <a:rPr lang="en-PH" sz="2000" kern="1200" dirty="0" smtClean="0"/>
            <a:t> PIL: 6.1 % </a:t>
          </a:r>
          <a:r>
            <a:rPr lang="en-PH" sz="2000" kern="1200" dirty="0" err="1" smtClean="0"/>
            <a:t>nel</a:t>
          </a:r>
          <a:r>
            <a:rPr lang="en-PH" sz="2000" kern="1200" dirty="0" smtClean="0"/>
            <a:t> 2014 (7.2 % </a:t>
          </a:r>
          <a:r>
            <a:rPr lang="en-PH" sz="2000" kern="1200" dirty="0" err="1" smtClean="0"/>
            <a:t>nel</a:t>
          </a:r>
          <a:r>
            <a:rPr lang="en-PH" sz="2000" kern="1200" dirty="0" smtClean="0"/>
            <a:t> 2013)</a:t>
          </a:r>
          <a:endParaRPr lang="en-PH" sz="2000" kern="1200" dirty="0"/>
        </a:p>
      </dsp:txBody>
      <dsp:txXfrm>
        <a:off x="1731645" y="1809317"/>
        <a:ext cx="6116955" cy="1619250"/>
      </dsp:txXfrm>
    </dsp:sp>
    <dsp:sp modelId="{B38E8728-98D4-4EDF-BBA6-FE2812E0146A}">
      <dsp:nvSpPr>
        <dsp:cNvPr id="0" name=""/>
        <dsp:cNvSpPr/>
      </dsp:nvSpPr>
      <dsp:spPr>
        <a:xfrm>
          <a:off x="161925" y="1942970"/>
          <a:ext cx="1569720" cy="129540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5753B5-8921-46CE-BF13-07E8A2786A4A}">
      <dsp:nvSpPr>
        <dsp:cNvPr id="0" name=""/>
        <dsp:cNvSpPr/>
      </dsp:nvSpPr>
      <dsp:spPr>
        <a:xfrm>
          <a:off x="0" y="3509983"/>
          <a:ext cx="7848600" cy="161925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PH" sz="2400" kern="1200" dirty="0" smtClean="0"/>
            <a:t>LINGUE</a:t>
          </a:r>
          <a:endParaRPr lang="en-PH" sz="2400" kern="1200" dirty="0"/>
        </a:p>
        <a:p>
          <a:pPr marL="228600" lvl="1" indent="-228600" algn="l" defTabSz="889000">
            <a:lnSpc>
              <a:spcPct val="90000"/>
            </a:lnSpc>
            <a:spcBef>
              <a:spcPct val="0"/>
            </a:spcBef>
            <a:spcAft>
              <a:spcPct val="15000"/>
            </a:spcAft>
            <a:buChar char="••"/>
          </a:pPr>
          <a:r>
            <a:rPr lang="en-PH" sz="2000" kern="1200" dirty="0" err="1" smtClean="0"/>
            <a:t>Filippino</a:t>
          </a:r>
          <a:endParaRPr lang="en-PH" sz="2000" kern="1200" dirty="0"/>
        </a:p>
        <a:p>
          <a:pPr marL="228600" lvl="1" indent="-228600" algn="l" defTabSz="889000">
            <a:lnSpc>
              <a:spcPct val="90000"/>
            </a:lnSpc>
            <a:spcBef>
              <a:spcPct val="0"/>
            </a:spcBef>
            <a:spcAft>
              <a:spcPct val="15000"/>
            </a:spcAft>
            <a:buChar char="••"/>
          </a:pPr>
          <a:r>
            <a:rPr lang="en-PH" sz="2000" kern="1200" dirty="0" err="1" smtClean="0"/>
            <a:t>Inglese</a:t>
          </a:r>
          <a:r>
            <a:rPr lang="en-PH" sz="2000" kern="1200" dirty="0" smtClean="0"/>
            <a:t> (3</a:t>
          </a:r>
          <a:r>
            <a:rPr lang="en-US" sz="2000" kern="1200" dirty="0" smtClean="0">
              <a:solidFill>
                <a:schemeClr val="bg1"/>
              </a:solidFill>
            </a:rPr>
            <a:t>° </a:t>
          </a:r>
          <a:r>
            <a:rPr lang="en-US" sz="2000" kern="1200" dirty="0" err="1" smtClean="0">
              <a:solidFill>
                <a:schemeClr val="bg1"/>
              </a:solidFill>
            </a:rPr>
            <a:t>paese</a:t>
          </a:r>
          <a:r>
            <a:rPr lang="en-US" sz="2000" kern="1200" dirty="0" smtClean="0">
              <a:solidFill>
                <a:schemeClr val="bg1"/>
              </a:solidFill>
            </a:rPr>
            <a:t> al </a:t>
          </a:r>
          <a:r>
            <a:rPr lang="en-US" sz="2000" kern="1200" dirty="0" err="1" smtClean="0">
              <a:solidFill>
                <a:schemeClr val="bg1"/>
              </a:solidFill>
            </a:rPr>
            <a:t>mondo</a:t>
          </a:r>
          <a:r>
            <a:rPr lang="en-US" sz="2000" kern="1200" dirty="0" smtClean="0">
              <a:solidFill>
                <a:schemeClr val="bg1"/>
              </a:solidFill>
            </a:rPr>
            <a:t> per </a:t>
          </a:r>
          <a:r>
            <a:rPr lang="en-US" sz="2000" kern="1200" dirty="0" err="1" smtClean="0">
              <a:solidFill>
                <a:schemeClr val="bg1"/>
              </a:solidFill>
            </a:rPr>
            <a:t>diffusione</a:t>
          </a:r>
          <a:r>
            <a:rPr lang="en-US" sz="2000" kern="1200" dirty="0" smtClean="0">
              <a:solidFill>
                <a:schemeClr val="bg1"/>
              </a:solidFill>
            </a:rPr>
            <a:t> </a:t>
          </a:r>
          <a:r>
            <a:rPr lang="en-US" sz="2000" kern="1200" dirty="0" err="1" smtClean="0">
              <a:solidFill>
                <a:schemeClr val="bg1"/>
              </a:solidFill>
            </a:rPr>
            <a:t>dell’inglese</a:t>
          </a:r>
          <a:r>
            <a:rPr lang="en-US" sz="2000" kern="1200" dirty="0" smtClean="0">
              <a:solidFill>
                <a:schemeClr val="bg1"/>
              </a:solidFill>
            </a:rPr>
            <a:t>)</a:t>
          </a:r>
          <a:endParaRPr lang="en-PH" sz="2000" kern="1200" dirty="0"/>
        </a:p>
      </dsp:txBody>
      <dsp:txXfrm>
        <a:off x="1731645" y="3509983"/>
        <a:ext cx="6116955" cy="1619250"/>
      </dsp:txXfrm>
    </dsp:sp>
    <dsp:sp modelId="{565067CC-B693-4710-9887-FDF6FE03FDEA}">
      <dsp:nvSpPr>
        <dsp:cNvPr id="0" name=""/>
        <dsp:cNvSpPr/>
      </dsp:nvSpPr>
      <dsp:spPr>
        <a:xfrm>
          <a:off x="161925" y="3724145"/>
          <a:ext cx="1569720" cy="129540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4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87005-3363-4FFB-8AC3-57B8C68C8ACA}" type="datetimeFigureOut">
              <a:rPr lang="en-PH" smtClean="0"/>
              <a:pPr/>
              <a:t>9/23/2015</a:t>
            </a:fld>
            <a:endParaRPr lang="en-P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8288D-4266-432D-9F8F-ACB3264201BD}" type="slidenum">
              <a:rPr lang="en-PH" smtClean="0"/>
              <a:pPr/>
              <a:t>‹#›</a:t>
            </a:fld>
            <a:endParaRPr lang="en-PH"/>
          </a:p>
        </p:txBody>
      </p:sp>
    </p:spTree>
    <p:extLst>
      <p:ext uri="{BB962C8B-B14F-4D97-AF65-F5344CB8AC3E}">
        <p14:creationId xmlns:p14="http://schemas.microsoft.com/office/powerpoint/2010/main" val="271758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solidFill>
                  <a:prstClr val="black"/>
                </a:solidFill>
              </a:rPr>
              <a:pPr/>
              <a:t>1</a:t>
            </a:fld>
            <a:endParaRPr lang="en-PH">
              <a:solidFill>
                <a:prstClr val="black"/>
              </a:solidFill>
            </a:endParaRPr>
          </a:p>
        </p:txBody>
      </p:sp>
    </p:spTree>
    <p:extLst>
      <p:ext uri="{BB962C8B-B14F-4D97-AF65-F5344CB8AC3E}">
        <p14:creationId xmlns:p14="http://schemas.microsoft.com/office/powerpoint/2010/main" val="197076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13</a:t>
            </a:fld>
            <a:endParaRPr lang="en-PH"/>
          </a:p>
        </p:txBody>
      </p:sp>
    </p:spTree>
    <p:extLst>
      <p:ext uri="{BB962C8B-B14F-4D97-AF65-F5344CB8AC3E}">
        <p14:creationId xmlns:p14="http://schemas.microsoft.com/office/powerpoint/2010/main" val="38923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2000" dirty="0" smtClean="0">
              <a:solidFill>
                <a:schemeClr val="bg1"/>
              </a:solidFill>
              <a:latin typeface="Myriad Roman"/>
            </a:endParaRPr>
          </a:p>
        </p:txBody>
      </p:sp>
      <p:sp>
        <p:nvSpPr>
          <p:cNvPr id="4" name="Slide Number Placeholder 3"/>
          <p:cNvSpPr>
            <a:spLocks noGrp="1"/>
          </p:cNvSpPr>
          <p:nvPr>
            <p:ph type="sldNum" sz="quarter" idx="10"/>
          </p:nvPr>
        </p:nvSpPr>
        <p:spPr/>
        <p:txBody>
          <a:bodyPr/>
          <a:lstStyle/>
          <a:p>
            <a:fld id="{0D917846-5E14-4947-BA05-5F8FA8BA613F}" type="slidenum">
              <a:rPr lang="en-PH" smtClean="0"/>
              <a:pPr/>
              <a:t>14</a:t>
            </a:fld>
            <a:endParaRPr lang="en-PH"/>
          </a:p>
        </p:txBody>
      </p:sp>
    </p:spTree>
    <p:extLst>
      <p:ext uri="{BB962C8B-B14F-4D97-AF65-F5344CB8AC3E}">
        <p14:creationId xmlns:p14="http://schemas.microsoft.com/office/powerpoint/2010/main" val="185252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15</a:t>
            </a:fld>
            <a:endParaRPr lang="en-PH"/>
          </a:p>
        </p:txBody>
      </p:sp>
    </p:spTree>
    <p:extLst>
      <p:ext uri="{BB962C8B-B14F-4D97-AF65-F5344CB8AC3E}">
        <p14:creationId xmlns:p14="http://schemas.microsoft.com/office/powerpoint/2010/main" val="4057609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16</a:t>
            </a:fld>
            <a:endParaRPr lang="en-P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17</a:t>
            </a:fld>
            <a:endParaRPr lang="en-PH"/>
          </a:p>
        </p:txBody>
      </p:sp>
    </p:spTree>
    <p:extLst>
      <p:ext uri="{BB962C8B-B14F-4D97-AF65-F5344CB8AC3E}">
        <p14:creationId xmlns:p14="http://schemas.microsoft.com/office/powerpoint/2010/main" val="753776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18</a:t>
            </a:fld>
            <a:endParaRPr lang="en-PH"/>
          </a:p>
        </p:txBody>
      </p:sp>
    </p:spTree>
    <p:extLst>
      <p:ext uri="{BB962C8B-B14F-4D97-AF65-F5344CB8AC3E}">
        <p14:creationId xmlns:p14="http://schemas.microsoft.com/office/powerpoint/2010/main" val="3740694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19</a:t>
            </a:fld>
            <a:endParaRPr lang="en-PH"/>
          </a:p>
        </p:txBody>
      </p:sp>
    </p:spTree>
    <p:extLst>
      <p:ext uri="{BB962C8B-B14F-4D97-AF65-F5344CB8AC3E}">
        <p14:creationId xmlns:p14="http://schemas.microsoft.com/office/powerpoint/2010/main" val="303550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20</a:t>
            </a:fld>
            <a:endParaRPr lang="en-P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The farm sector expanded 1.83 percent in 2014 in terms of production volume, faster than the growth of 1.12 percent in 2013. </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Food and beverage (</a:t>
            </a:r>
            <a:r>
              <a:rPr lang="en-PH" sz="1200" kern="1200" dirty="0" err="1" smtClean="0">
                <a:solidFill>
                  <a:schemeClr val="tx1"/>
                </a:solidFill>
                <a:effectLst/>
                <a:latin typeface="+mn-lt"/>
                <a:ea typeface="+mn-ea"/>
                <a:cs typeface="+mn-cs"/>
              </a:rPr>
              <a:t>f&amp;b</a:t>
            </a:r>
            <a:r>
              <a:rPr lang="en-PH" sz="1200" kern="1200" dirty="0" smtClean="0">
                <a:solidFill>
                  <a:schemeClr val="tx1"/>
                </a:solidFill>
                <a:effectLst/>
                <a:latin typeface="+mn-lt"/>
                <a:ea typeface="+mn-ea"/>
                <a:cs typeface="+mn-cs"/>
              </a:rPr>
              <a:t>) processing is a booming industry in the Philippines.</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Quadrupling to EURO24.1billion in five years (2009-2013)the food processing industry contributes the</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50% to the country’s total manufacturing output</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The Philippine </a:t>
            </a:r>
            <a:r>
              <a:rPr lang="en-PH" sz="1200" kern="1200" dirty="0" err="1" smtClean="0">
                <a:solidFill>
                  <a:schemeClr val="tx1"/>
                </a:solidFill>
                <a:effectLst/>
                <a:latin typeface="+mn-lt"/>
                <a:ea typeface="+mn-ea"/>
                <a:cs typeface="+mn-cs"/>
              </a:rPr>
              <a:t>f&amp;b</a:t>
            </a:r>
            <a:r>
              <a:rPr lang="en-PH" sz="1200" kern="1200" dirty="0" smtClean="0">
                <a:solidFill>
                  <a:schemeClr val="tx1"/>
                </a:solidFill>
                <a:effectLst/>
                <a:latin typeface="+mn-lt"/>
                <a:ea typeface="+mn-ea"/>
                <a:cs typeface="+mn-cs"/>
              </a:rPr>
              <a:t> processing industry is comprised of the following major sectors: beverages, coffee and cacao, condiments and seasonings, dairy products, fats and oils, flour and bakery products, fruits and vegetables, meat and poultry products, seafood products, snack foods, and sugar and confectionery.</a:t>
            </a:r>
            <a:endParaRPr lang="en-PH" sz="1200" kern="1200" baseline="0" dirty="0" smtClean="0">
              <a:solidFill>
                <a:schemeClr val="tx1"/>
              </a:solidFill>
              <a:effectLst/>
              <a:latin typeface="+mn-lt"/>
              <a:ea typeface="+mn-ea"/>
              <a:cs typeface="+mn-cs"/>
            </a:endParaRPr>
          </a:p>
          <a:p>
            <a:endParaRPr lang="en-PH" baseline="0" dirty="0" smtClean="0"/>
          </a:p>
          <a:p>
            <a:r>
              <a:rPr lang="en-PH" baseline="0" dirty="0" smtClean="0"/>
              <a:t>There are 12 million workers in this sector, 30% of the total labor force</a:t>
            </a:r>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21</a:t>
            </a:fld>
            <a:endParaRPr lang="en-PH"/>
          </a:p>
        </p:txBody>
      </p:sp>
    </p:spTree>
    <p:extLst>
      <p:ext uri="{BB962C8B-B14F-4D97-AF65-F5344CB8AC3E}">
        <p14:creationId xmlns:p14="http://schemas.microsoft.com/office/powerpoint/2010/main" val="369563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baseline="0" dirty="0" smtClean="0">
                <a:solidFill>
                  <a:schemeClr val="tx1"/>
                </a:solidFill>
                <a:effectLst/>
                <a:latin typeface="+mn-lt"/>
                <a:ea typeface="+mn-ea"/>
                <a:cs typeface="+mn-cs"/>
              </a:rPr>
              <a:t>The crop in the Philippines is concentrated on the production of vegetables, rice, corn, sugarcane, tomato, mango, pineapple, seaweeds and bananas.</a:t>
            </a:r>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Among one of the top producers of tropical fruits, #1 in coconut, #1 in pineapple, among the top producers of bananas.</a:t>
            </a:r>
          </a:p>
          <a:p>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The recorded growth in the industry was bolstered by the expansion of the </a:t>
            </a:r>
            <a:r>
              <a:rPr lang="en-PH" sz="1200" b="1" kern="1200" dirty="0" smtClean="0">
                <a:solidFill>
                  <a:schemeClr val="tx1"/>
                </a:solidFill>
                <a:effectLst/>
                <a:latin typeface="+mn-lt"/>
                <a:ea typeface="+mn-ea"/>
                <a:cs typeface="+mn-cs"/>
              </a:rPr>
              <a:t>crops subsector (</a:t>
            </a:r>
            <a:r>
              <a:rPr lang="en-PH" sz="1200" b="1" kern="1200" dirty="0" err="1" smtClean="0">
                <a:solidFill>
                  <a:schemeClr val="tx1"/>
                </a:solidFill>
                <a:effectLst/>
                <a:latin typeface="+mn-lt"/>
                <a:ea typeface="+mn-ea"/>
                <a:cs typeface="+mn-cs"/>
              </a:rPr>
              <a:t>palay</a:t>
            </a:r>
            <a:r>
              <a:rPr lang="en-PH" sz="1200" b="1" kern="1200" dirty="0" smtClean="0">
                <a:solidFill>
                  <a:schemeClr val="tx1"/>
                </a:solidFill>
                <a:effectLst/>
                <a:latin typeface="+mn-lt"/>
                <a:ea typeface="+mn-ea"/>
                <a:cs typeface="+mn-cs"/>
              </a:rPr>
              <a:t> and corn),</a:t>
            </a:r>
            <a:r>
              <a:rPr lang="en-PH" sz="1200" b="1" kern="1200" baseline="0" dirty="0" smtClean="0">
                <a:solidFill>
                  <a:schemeClr val="tx1"/>
                </a:solidFill>
                <a:effectLst/>
                <a:latin typeface="+mn-lt"/>
                <a:ea typeface="+mn-ea"/>
                <a:cs typeface="+mn-cs"/>
              </a:rPr>
              <a:t> </a:t>
            </a:r>
            <a:r>
              <a:rPr lang="en-PH" sz="1200" kern="1200" baseline="0" dirty="0" smtClean="0">
                <a:solidFill>
                  <a:schemeClr val="tx1"/>
                </a:solidFill>
                <a:effectLst/>
                <a:latin typeface="+mn-lt"/>
                <a:ea typeface="+mn-ea"/>
                <a:cs typeface="+mn-cs"/>
              </a:rPr>
              <a:t>which contributed to 52.72% of the total agricultural production.</a:t>
            </a:r>
            <a:r>
              <a:rPr lang="en-PH"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Long tradition of multinational investments in the food, beverage and tobacco industries</a:t>
            </a:r>
          </a:p>
          <a:p>
            <a:endParaRPr lang="en-PH"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22</a:t>
            </a:fld>
            <a:endParaRPr lang="en-PH"/>
          </a:p>
        </p:txBody>
      </p:sp>
    </p:spTree>
    <p:extLst>
      <p:ext uri="{BB962C8B-B14F-4D97-AF65-F5344CB8AC3E}">
        <p14:creationId xmlns:p14="http://schemas.microsoft.com/office/powerpoint/2010/main" val="36017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bg1"/>
                </a:solidFill>
              </a:rPr>
              <a:t>Do you know that the Philippines ranks</a:t>
            </a:r>
            <a:r>
              <a:rPr lang="en-US" sz="1200" baseline="0" dirty="0" smtClean="0">
                <a:solidFill>
                  <a:schemeClr val="bg1"/>
                </a:solidFill>
              </a:rPr>
              <a:t>:</a:t>
            </a:r>
          </a:p>
          <a:p>
            <a:pPr marL="0" indent="0">
              <a:buNone/>
            </a:pPr>
            <a:r>
              <a:rPr lang="en-US" sz="1200" dirty="0" smtClean="0">
                <a:solidFill>
                  <a:schemeClr val="bg1"/>
                </a:solidFill>
              </a:rPr>
              <a:t>#1 in Marine Diversity</a:t>
            </a:r>
          </a:p>
          <a:p>
            <a:pPr marL="0" indent="0">
              <a:buNone/>
            </a:pPr>
            <a:r>
              <a:rPr lang="en-US" sz="1200" dirty="0" smtClean="0">
                <a:solidFill>
                  <a:schemeClr val="bg1"/>
                </a:solidFill>
              </a:rPr>
              <a:t>#1 in Voice Call Centers</a:t>
            </a:r>
          </a:p>
          <a:p>
            <a:pPr marL="0" indent="0">
              <a:buNone/>
            </a:pPr>
            <a:r>
              <a:rPr lang="en-US" sz="1200" dirty="0" smtClean="0">
                <a:solidFill>
                  <a:schemeClr val="bg1"/>
                </a:solidFill>
              </a:rPr>
              <a:t>#1 Sailors and Seafarers – 250.000</a:t>
            </a:r>
          </a:p>
          <a:p>
            <a:pPr marL="0" indent="0">
              <a:buNone/>
            </a:pPr>
            <a:r>
              <a:rPr lang="en-US" sz="1200" dirty="0" smtClean="0">
                <a:solidFill>
                  <a:schemeClr val="bg1"/>
                </a:solidFill>
              </a:rPr>
              <a:t>#1 Musicians – The Philippines has</a:t>
            </a:r>
            <a:r>
              <a:rPr lang="en-US" sz="1200" baseline="0" dirty="0" smtClean="0">
                <a:solidFill>
                  <a:schemeClr val="bg1"/>
                </a:solidFill>
              </a:rPr>
              <a:t> the most important number of musicians</a:t>
            </a:r>
            <a:endParaRPr lang="en-US" sz="1200" dirty="0" smtClean="0">
              <a:solidFill>
                <a:schemeClr val="bg1"/>
              </a:solidFill>
            </a:endParaRPr>
          </a:p>
          <a:p>
            <a:pPr marL="0" indent="0">
              <a:buNone/>
            </a:pPr>
            <a:r>
              <a:rPr lang="en-US" sz="1200" dirty="0" smtClean="0">
                <a:solidFill>
                  <a:schemeClr val="bg1"/>
                </a:solidFill>
              </a:rPr>
              <a:t>#2 in BPOs (Business Process</a:t>
            </a:r>
            <a:r>
              <a:rPr lang="en-US" sz="1200" baseline="0" dirty="0" smtClean="0">
                <a:solidFill>
                  <a:schemeClr val="bg1"/>
                </a:solidFill>
              </a:rPr>
              <a:t> Outsourcing)</a:t>
            </a:r>
            <a:r>
              <a:rPr lang="en-US" sz="1200" dirty="0" smtClean="0">
                <a:solidFill>
                  <a:schemeClr val="bg1"/>
                </a:solidFill>
              </a:rPr>
              <a:t>– Non Voice</a:t>
            </a:r>
          </a:p>
          <a:p>
            <a:pPr marL="0" indent="0">
              <a:buNone/>
            </a:pPr>
            <a:r>
              <a:rPr lang="en-US" sz="1200" dirty="0" smtClean="0">
                <a:solidFill>
                  <a:schemeClr val="bg1"/>
                </a:solidFill>
              </a:rPr>
              <a:t>#3 for the</a:t>
            </a:r>
            <a:r>
              <a:rPr lang="en-US" sz="1200" baseline="0" dirty="0" smtClean="0">
                <a:solidFill>
                  <a:schemeClr val="bg1"/>
                </a:solidFill>
              </a:rPr>
              <a:t> </a:t>
            </a:r>
            <a:r>
              <a:rPr lang="en-US" sz="1200" dirty="0" smtClean="0">
                <a:solidFill>
                  <a:schemeClr val="bg1"/>
                </a:solidFill>
              </a:rPr>
              <a:t>Longest Coastline – 39,300 km</a:t>
            </a:r>
          </a:p>
          <a:p>
            <a:pPr marL="0" indent="0">
              <a:buNone/>
            </a:pPr>
            <a:r>
              <a:rPr lang="en-US" sz="1200" dirty="0" smtClean="0">
                <a:solidFill>
                  <a:schemeClr val="bg1"/>
                </a:solidFill>
              </a:rPr>
              <a:t>#4 for</a:t>
            </a:r>
            <a:r>
              <a:rPr lang="en-US" sz="1200" baseline="0" dirty="0" smtClean="0">
                <a:solidFill>
                  <a:schemeClr val="bg1"/>
                </a:solidFill>
              </a:rPr>
              <a:t> its</a:t>
            </a:r>
            <a:r>
              <a:rPr lang="en-US" sz="1200" dirty="0" smtClean="0">
                <a:solidFill>
                  <a:schemeClr val="bg1"/>
                </a:solidFill>
              </a:rPr>
              <a:t> Gold Reserves – PHP 7,36</a:t>
            </a:r>
            <a:r>
              <a:rPr lang="en-US" sz="1200" baseline="0" dirty="0" smtClean="0">
                <a:solidFill>
                  <a:schemeClr val="bg1"/>
                </a:solidFill>
              </a:rPr>
              <a:t> Trillion = EUR 123 billion</a:t>
            </a:r>
            <a:endParaRPr lang="en-US" sz="1200" dirty="0" smtClean="0">
              <a:solidFill>
                <a:schemeClr val="bg1"/>
              </a:solidFill>
            </a:endParaRPr>
          </a:p>
          <a:p>
            <a:pPr marL="0" indent="0">
              <a:buNone/>
            </a:pPr>
            <a:r>
              <a:rPr lang="en-US" sz="1200" dirty="0" smtClean="0">
                <a:solidFill>
                  <a:schemeClr val="bg1"/>
                </a:solidFill>
              </a:rPr>
              <a:t>#4 in Shipbuilding – more</a:t>
            </a:r>
            <a:r>
              <a:rPr lang="en-US" sz="1200" baseline="0" dirty="0" smtClean="0">
                <a:solidFill>
                  <a:schemeClr val="bg1"/>
                </a:solidFill>
              </a:rPr>
              <a:t> than 20 companies</a:t>
            </a:r>
            <a:endParaRPr lang="en-US" sz="1200" dirty="0" smtClean="0">
              <a:solidFill>
                <a:schemeClr val="bg1"/>
              </a:solidFill>
            </a:endParaRPr>
          </a:p>
          <a:p>
            <a:pPr marL="0" indent="0">
              <a:buNone/>
            </a:pPr>
            <a:r>
              <a:rPr lang="en-US" sz="1200" dirty="0" smtClean="0">
                <a:solidFill>
                  <a:schemeClr val="bg1"/>
                </a:solidFill>
              </a:rPr>
              <a:t>#5 in All Other Mineral Resources</a:t>
            </a:r>
          </a:p>
          <a:p>
            <a:pPr marL="0" indent="0">
              <a:buNone/>
            </a:pPr>
            <a:r>
              <a:rPr lang="en-US" sz="1200" dirty="0" smtClean="0">
                <a:solidFill>
                  <a:schemeClr val="bg1"/>
                </a:solidFill>
              </a:rPr>
              <a:t>#12 in Human Resources</a:t>
            </a:r>
          </a:p>
          <a:p>
            <a:pPr marL="0" indent="0">
              <a:buNone/>
            </a:pPr>
            <a:endParaRPr lang="en-US" sz="1200" dirty="0" smtClean="0">
              <a:solidFill>
                <a:schemeClr val="bg1"/>
              </a:solidFill>
            </a:endParaRPr>
          </a:p>
          <a:p>
            <a:pPr marL="0" indent="0">
              <a:buNone/>
            </a:pPr>
            <a:r>
              <a:rPr lang="en-US" sz="1200" dirty="0" smtClean="0">
                <a:solidFill>
                  <a:schemeClr val="bg1"/>
                </a:solidFill>
              </a:rPr>
              <a:t>With</a:t>
            </a:r>
            <a:r>
              <a:rPr lang="en-US" sz="1200" baseline="0" dirty="0" smtClean="0">
                <a:solidFill>
                  <a:schemeClr val="bg1"/>
                </a:solidFill>
              </a:rPr>
              <a:t> its </a:t>
            </a:r>
            <a:r>
              <a:rPr lang="en-US" sz="1200" dirty="0" smtClean="0">
                <a:solidFill>
                  <a:schemeClr val="bg1"/>
                </a:solidFill>
              </a:rPr>
              <a:t>land area of 300,000 square km,</a:t>
            </a:r>
            <a:r>
              <a:rPr lang="en-US" sz="1200" baseline="0" dirty="0" smtClean="0">
                <a:solidFill>
                  <a:schemeClr val="bg1"/>
                </a:solidFill>
              </a:rPr>
              <a:t> the Philippines is the 71st country in the world, right after Italy </a:t>
            </a:r>
          </a:p>
          <a:p>
            <a:pPr marL="0" indent="0">
              <a:buNone/>
            </a:pPr>
            <a:r>
              <a:rPr lang="en-US" sz="1200" baseline="0" dirty="0" smtClean="0">
                <a:solidFill>
                  <a:schemeClr val="bg1"/>
                </a:solidFill>
              </a:rPr>
              <a:t>It is twice smaller than France; It is 10 times bigger than Belgium; It is 57.168 square Km smaller than Germany;</a:t>
            </a:r>
          </a:p>
          <a:p>
            <a:pPr marL="0" indent="0">
              <a:buNone/>
            </a:pPr>
            <a:r>
              <a:rPr lang="en-US" sz="1200" baseline="0" dirty="0" smtClean="0">
                <a:solidFill>
                  <a:schemeClr val="bg1"/>
                </a:solidFill>
              </a:rPr>
              <a:t>It is 3 times bigger than South Korea</a:t>
            </a:r>
            <a:endParaRPr lang="en-US" sz="1200" dirty="0" smtClean="0">
              <a:solidFill>
                <a:schemeClr val="bg1"/>
              </a:solidFill>
            </a:endParaRPr>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t>3</a:t>
            </a:fld>
            <a:endParaRPr lang="en-PH"/>
          </a:p>
        </p:txBody>
      </p:sp>
    </p:spTree>
    <p:extLst>
      <p:ext uri="{BB962C8B-B14F-4D97-AF65-F5344CB8AC3E}">
        <p14:creationId xmlns:p14="http://schemas.microsoft.com/office/powerpoint/2010/main" val="2867805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opportunities</a:t>
            </a:r>
            <a:r>
              <a:rPr lang="en-PH" baseline="0" dirty="0" smtClean="0"/>
              <a:t> in this sector are represented by:</a:t>
            </a:r>
          </a:p>
          <a:p>
            <a:r>
              <a:rPr lang="en-PH" baseline="0" dirty="0" smtClean="0"/>
              <a:t> </a:t>
            </a:r>
          </a:p>
          <a:p>
            <a:pPr marL="171450" indent="-171450">
              <a:buFont typeface="Arial" panose="020B0604020202020204" pitchFamily="34" charset="0"/>
              <a:buChar char="•"/>
            </a:pPr>
            <a:r>
              <a:rPr lang="en-PH" baseline="0" dirty="0" smtClean="0"/>
              <a:t>The Product Manufacturing, such as coconut, sugarcane and coffee beans;</a:t>
            </a:r>
          </a:p>
          <a:p>
            <a:pPr marL="171450" indent="-171450">
              <a:buFont typeface="Arial" panose="020B0604020202020204" pitchFamily="34" charset="0"/>
              <a:buChar char="•"/>
            </a:pPr>
            <a:r>
              <a:rPr lang="en-PH" baseline="0" dirty="0" smtClean="0"/>
              <a:t>The post harvest technologies; the Mechanical equipments; the Finished products from processed food industry; </a:t>
            </a:r>
          </a:p>
          <a:p>
            <a:pPr marL="171450" indent="-171450">
              <a:buFont typeface="Arial" panose="020B0604020202020204" pitchFamily="34" charset="0"/>
              <a:buChar char="•"/>
            </a:pPr>
            <a:r>
              <a:rPr lang="en-PH" baseline="0" dirty="0" smtClean="0"/>
              <a:t>The business to business trade for intermediate products.</a:t>
            </a:r>
          </a:p>
          <a:p>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sz="1200" b="0" kern="1200" dirty="0" smtClean="0">
                <a:solidFill>
                  <a:schemeClr val="tx1"/>
                </a:solidFill>
                <a:effectLst/>
                <a:latin typeface="+mn-lt"/>
                <a:ea typeface="+mn-ea"/>
                <a:cs typeface="+mn-cs"/>
              </a:rPr>
              <a:t>Since the Philippines is highly dependent on imported agricultural raw materials and ingredients, opportunities abound for EU exporters.</a:t>
            </a:r>
          </a:p>
          <a:p>
            <a:endParaRPr lang="en-PH" b="0" baseline="0" dirty="0" smtClean="0"/>
          </a:p>
          <a:p>
            <a:endParaRPr lang="en-PH" baseline="0" dirty="0" smtClean="0"/>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23</a:t>
            </a:fld>
            <a:endParaRPr lang="en-PH"/>
          </a:p>
        </p:txBody>
      </p:sp>
    </p:spTree>
    <p:extLst>
      <p:ext uri="{BB962C8B-B14F-4D97-AF65-F5344CB8AC3E}">
        <p14:creationId xmlns:p14="http://schemas.microsoft.com/office/powerpoint/2010/main" val="149049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The farm sector expanded 1.83 percent in 2014 in terms of production volume, faster than the growth of 1.12 percent in 2013. </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Food and beverage (</a:t>
            </a:r>
            <a:r>
              <a:rPr lang="en-PH" sz="1200" kern="1200" dirty="0" err="1" smtClean="0">
                <a:solidFill>
                  <a:schemeClr val="tx1"/>
                </a:solidFill>
                <a:effectLst/>
                <a:latin typeface="+mn-lt"/>
                <a:ea typeface="+mn-ea"/>
                <a:cs typeface="+mn-cs"/>
              </a:rPr>
              <a:t>f&amp;b</a:t>
            </a:r>
            <a:r>
              <a:rPr lang="en-PH" sz="1200" kern="1200" dirty="0" smtClean="0">
                <a:solidFill>
                  <a:schemeClr val="tx1"/>
                </a:solidFill>
                <a:effectLst/>
                <a:latin typeface="+mn-lt"/>
                <a:ea typeface="+mn-ea"/>
                <a:cs typeface="+mn-cs"/>
              </a:rPr>
              <a:t>) processing is a booming industry in the Philippines.</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Quadrupling to EURO24.1billion in five years (2009-2013)the food processing industry contributes the</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50% to the country’s total manufacturing output</a:t>
            </a:r>
            <a:r>
              <a:rPr lang="en-PH"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The Philippine </a:t>
            </a:r>
            <a:r>
              <a:rPr lang="en-PH" sz="1200" kern="1200" dirty="0" err="1" smtClean="0">
                <a:solidFill>
                  <a:schemeClr val="tx1"/>
                </a:solidFill>
                <a:effectLst/>
                <a:latin typeface="+mn-lt"/>
                <a:ea typeface="+mn-ea"/>
                <a:cs typeface="+mn-cs"/>
              </a:rPr>
              <a:t>f&amp;b</a:t>
            </a:r>
            <a:r>
              <a:rPr lang="en-PH" sz="1200" kern="1200" dirty="0" smtClean="0">
                <a:solidFill>
                  <a:schemeClr val="tx1"/>
                </a:solidFill>
                <a:effectLst/>
                <a:latin typeface="+mn-lt"/>
                <a:ea typeface="+mn-ea"/>
                <a:cs typeface="+mn-cs"/>
              </a:rPr>
              <a:t> processing industry is comprised of the following major sectors: beverages, coffee and cacao, condiments and seasonings, dairy products, fats and oils, flour and bakery products, fruits and vegetables, meat and poultry products, seafood products, snack foods, and sugar and confectionery.</a:t>
            </a:r>
            <a:endParaRPr lang="en-PH" sz="1200" kern="1200" baseline="0" dirty="0" smtClean="0">
              <a:solidFill>
                <a:schemeClr val="tx1"/>
              </a:solidFill>
              <a:effectLst/>
              <a:latin typeface="+mn-lt"/>
              <a:ea typeface="+mn-ea"/>
              <a:cs typeface="+mn-cs"/>
            </a:endParaRPr>
          </a:p>
          <a:p>
            <a:endParaRPr lang="en-PH" baseline="0" dirty="0" smtClean="0"/>
          </a:p>
          <a:p>
            <a:r>
              <a:rPr lang="en-PH" baseline="0" dirty="0" smtClean="0"/>
              <a:t>There are 12 million workers in this sector, 30% of the total labor force</a:t>
            </a:r>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24</a:t>
            </a:fld>
            <a:endParaRPr lang="en-PH"/>
          </a:p>
        </p:txBody>
      </p:sp>
    </p:spTree>
    <p:extLst>
      <p:ext uri="{BB962C8B-B14F-4D97-AF65-F5344CB8AC3E}">
        <p14:creationId xmlns:p14="http://schemas.microsoft.com/office/powerpoint/2010/main" val="3695636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baseline="0" dirty="0" smtClean="0">
                <a:solidFill>
                  <a:schemeClr val="tx1"/>
                </a:solidFill>
                <a:effectLst/>
                <a:latin typeface="+mn-lt"/>
                <a:ea typeface="+mn-ea"/>
                <a:cs typeface="+mn-cs"/>
              </a:rPr>
              <a:t>The crop in the Philippines is concentrated on the production of vegetables, rice, corn, sugarcane, tomato, mango, pineapple, seaweeds and bananas.</a:t>
            </a:r>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Among one of the top producers of tropical fruits, #1 in coconut, #1 in pineapple, among the top producers of bananas.</a:t>
            </a:r>
          </a:p>
          <a:p>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smtClean="0">
                <a:solidFill>
                  <a:schemeClr val="tx1"/>
                </a:solidFill>
                <a:effectLst/>
                <a:latin typeface="+mn-lt"/>
                <a:ea typeface="+mn-ea"/>
                <a:cs typeface="+mn-cs"/>
              </a:rPr>
              <a:t>The recorded growth in the industry was bolstered by the expansion of the </a:t>
            </a:r>
            <a:r>
              <a:rPr lang="en-PH" sz="1200" b="1" kern="1200" dirty="0" smtClean="0">
                <a:solidFill>
                  <a:schemeClr val="tx1"/>
                </a:solidFill>
                <a:effectLst/>
                <a:latin typeface="+mn-lt"/>
                <a:ea typeface="+mn-ea"/>
                <a:cs typeface="+mn-cs"/>
              </a:rPr>
              <a:t>crops subsector (</a:t>
            </a:r>
            <a:r>
              <a:rPr lang="en-PH" sz="1200" b="1" kern="1200" dirty="0" err="1" smtClean="0">
                <a:solidFill>
                  <a:schemeClr val="tx1"/>
                </a:solidFill>
                <a:effectLst/>
                <a:latin typeface="+mn-lt"/>
                <a:ea typeface="+mn-ea"/>
                <a:cs typeface="+mn-cs"/>
              </a:rPr>
              <a:t>palay</a:t>
            </a:r>
            <a:r>
              <a:rPr lang="en-PH" sz="1200" b="1" kern="1200" dirty="0" smtClean="0">
                <a:solidFill>
                  <a:schemeClr val="tx1"/>
                </a:solidFill>
                <a:effectLst/>
                <a:latin typeface="+mn-lt"/>
                <a:ea typeface="+mn-ea"/>
                <a:cs typeface="+mn-cs"/>
              </a:rPr>
              <a:t> and corn),</a:t>
            </a:r>
            <a:r>
              <a:rPr lang="en-PH" sz="1200" b="1" kern="1200" baseline="0" dirty="0" smtClean="0">
                <a:solidFill>
                  <a:schemeClr val="tx1"/>
                </a:solidFill>
                <a:effectLst/>
                <a:latin typeface="+mn-lt"/>
                <a:ea typeface="+mn-ea"/>
                <a:cs typeface="+mn-cs"/>
              </a:rPr>
              <a:t> </a:t>
            </a:r>
            <a:r>
              <a:rPr lang="en-PH" sz="1200" kern="1200" baseline="0" dirty="0" smtClean="0">
                <a:solidFill>
                  <a:schemeClr val="tx1"/>
                </a:solidFill>
                <a:effectLst/>
                <a:latin typeface="+mn-lt"/>
                <a:ea typeface="+mn-ea"/>
                <a:cs typeface="+mn-cs"/>
              </a:rPr>
              <a:t>which contributed to 52.72% of the total agricultural production.</a:t>
            </a:r>
            <a:r>
              <a:rPr lang="en-PH"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Long tradition of multinational investments in the food, beverage and tobacco industries</a:t>
            </a:r>
          </a:p>
          <a:p>
            <a:endParaRPr lang="en-PH"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25</a:t>
            </a:fld>
            <a:endParaRPr lang="en-PH"/>
          </a:p>
        </p:txBody>
      </p:sp>
    </p:spTree>
    <p:extLst>
      <p:ext uri="{BB962C8B-B14F-4D97-AF65-F5344CB8AC3E}">
        <p14:creationId xmlns:p14="http://schemas.microsoft.com/office/powerpoint/2010/main" val="360177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opportunities</a:t>
            </a:r>
            <a:r>
              <a:rPr lang="en-PH" baseline="0" dirty="0" smtClean="0"/>
              <a:t> in this sector are represented by:</a:t>
            </a:r>
          </a:p>
          <a:p>
            <a:r>
              <a:rPr lang="en-PH" baseline="0" dirty="0" smtClean="0"/>
              <a:t> </a:t>
            </a:r>
          </a:p>
          <a:p>
            <a:pPr marL="171450" indent="-171450">
              <a:buFont typeface="Arial" panose="020B0604020202020204" pitchFamily="34" charset="0"/>
              <a:buChar char="•"/>
            </a:pPr>
            <a:r>
              <a:rPr lang="en-PH" baseline="0" dirty="0" smtClean="0"/>
              <a:t>The Product Manufacturing, such as coconut, sugarcane and coffee beans;</a:t>
            </a:r>
          </a:p>
          <a:p>
            <a:pPr marL="171450" indent="-171450">
              <a:buFont typeface="Arial" panose="020B0604020202020204" pitchFamily="34" charset="0"/>
              <a:buChar char="•"/>
            </a:pPr>
            <a:r>
              <a:rPr lang="en-PH" baseline="0" dirty="0" smtClean="0"/>
              <a:t>The post harvest technologies; the Mechanical equipments; the Finished products from processed food industry; </a:t>
            </a:r>
          </a:p>
          <a:p>
            <a:pPr marL="171450" indent="-171450">
              <a:buFont typeface="Arial" panose="020B0604020202020204" pitchFamily="34" charset="0"/>
              <a:buChar char="•"/>
            </a:pPr>
            <a:r>
              <a:rPr lang="en-PH" baseline="0" dirty="0" smtClean="0"/>
              <a:t>The business to business trade for intermediate products.</a:t>
            </a:r>
          </a:p>
          <a:p>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sz="1200" b="0" kern="1200" dirty="0" smtClean="0">
                <a:solidFill>
                  <a:schemeClr val="tx1"/>
                </a:solidFill>
                <a:effectLst/>
                <a:latin typeface="+mn-lt"/>
                <a:ea typeface="+mn-ea"/>
                <a:cs typeface="+mn-cs"/>
              </a:rPr>
              <a:t>Since the Philippines is highly dependent on imported agricultural raw materials and ingredients, opportunities abound for EU exporters.</a:t>
            </a:r>
          </a:p>
          <a:p>
            <a:endParaRPr lang="en-PH" b="0" baseline="0" dirty="0" smtClean="0"/>
          </a:p>
          <a:p>
            <a:endParaRPr lang="en-PH" baseline="0" dirty="0" smtClean="0"/>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26</a:t>
            </a:fld>
            <a:endParaRPr lang="en-PH"/>
          </a:p>
        </p:txBody>
      </p:sp>
    </p:spTree>
    <p:extLst>
      <p:ext uri="{BB962C8B-B14F-4D97-AF65-F5344CB8AC3E}">
        <p14:creationId xmlns:p14="http://schemas.microsoft.com/office/powerpoint/2010/main" val="1490496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Regarding the IT-BPO sector:</a:t>
            </a:r>
          </a:p>
          <a:p>
            <a:pPr>
              <a:buFont typeface="Arial"/>
              <a:buChar char="•"/>
            </a:pPr>
            <a:r>
              <a:rPr lang="en-PH" dirty="0" smtClean="0"/>
              <a:t>   In 2016, 25bn$ of revenues are expected, 10%</a:t>
            </a:r>
            <a:r>
              <a:rPr lang="en-PH" baseline="0" dirty="0" smtClean="0"/>
              <a:t> of the world market</a:t>
            </a:r>
            <a:endParaRPr lang="en-PH" dirty="0" smtClean="0"/>
          </a:p>
          <a:p>
            <a:pPr marL="171450" indent="-171450">
              <a:buFont typeface="Arial" panose="020B0604020202020204" pitchFamily="34" charset="0"/>
              <a:buChar char="•"/>
            </a:pPr>
            <a:r>
              <a:rPr lang="en-PH" baseline="0" dirty="0" smtClean="0"/>
              <a:t>In 2016 1.3 million direct and 3.2 indirect jobs are expected</a:t>
            </a:r>
          </a:p>
          <a:p>
            <a:pPr marL="171450" indent="-171450">
              <a:buFont typeface="Arial" panose="020B0604020202020204" pitchFamily="34" charset="0"/>
              <a:buChar char="•"/>
            </a:pPr>
            <a:r>
              <a:rPr lang="en-PH" baseline="0" dirty="0" smtClean="0"/>
              <a:t>A growth of 16%/year on average is expected as well</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PH" dirty="0" smtClean="0"/>
              <a:t>Manila is the world’s 2</a:t>
            </a:r>
            <a:r>
              <a:rPr lang="en-PH" baseline="30000" dirty="0" smtClean="0"/>
              <a:t>nd</a:t>
            </a:r>
            <a:r>
              <a:rPr lang="en-PH" dirty="0" smtClean="0"/>
              <a:t> most important place for BPO destinations, Cebu was ranked at the 8</a:t>
            </a:r>
            <a:r>
              <a:rPr lang="en-PH" baseline="30000" dirty="0" smtClean="0"/>
              <a:t>th</a:t>
            </a:r>
            <a:r>
              <a:rPr lang="en-PH" dirty="0" smtClean="0"/>
              <a:t> position (Tholons Top 100 Outsourcing Destinations 2014) </a:t>
            </a:r>
          </a:p>
          <a:p>
            <a:pPr marL="171450" indent="-171450">
              <a:buFont typeface="Arial"/>
              <a:buNone/>
            </a:pPr>
            <a:endParaRPr lang="en-PH" baseline="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27</a:t>
            </a:fld>
            <a:endParaRPr lang="en-PH"/>
          </a:p>
        </p:txBody>
      </p:sp>
    </p:spTree>
    <p:extLst>
      <p:ext uri="{BB962C8B-B14F-4D97-AF65-F5344CB8AC3E}">
        <p14:creationId xmlns:p14="http://schemas.microsoft.com/office/powerpoint/2010/main" val="287538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smtClean="0"/>
              <a:t>First in </a:t>
            </a:r>
            <a:r>
              <a:rPr lang="en-PH" b="1" dirty="0" smtClean="0"/>
              <a:t>voice</a:t>
            </a:r>
            <a:r>
              <a:rPr lang="en-PH" dirty="0" smtClean="0"/>
              <a:t> </a:t>
            </a:r>
            <a:r>
              <a:rPr lang="en-PH" b="1" dirty="0" smtClean="0"/>
              <a:t>BPO</a:t>
            </a:r>
            <a:r>
              <a:rPr lang="en-PH" dirty="0" smtClean="0"/>
              <a:t> thanks to its position as the</a:t>
            </a:r>
            <a:r>
              <a:rPr lang="en-PH" baseline="0" dirty="0" smtClean="0"/>
              <a:t> </a:t>
            </a:r>
            <a:r>
              <a:rPr lang="en-PH" dirty="0" smtClean="0"/>
              <a:t>3</a:t>
            </a:r>
            <a:r>
              <a:rPr lang="en-PH" baseline="30000" dirty="0" smtClean="0"/>
              <a:t>rd</a:t>
            </a:r>
            <a:r>
              <a:rPr lang="en-PH" dirty="0" smtClean="0"/>
              <a:t> largest English-speaking country</a:t>
            </a:r>
            <a:r>
              <a:rPr lang="en-PH" baseline="0" dirty="0" smtClean="0"/>
              <a:t> Ex. </a:t>
            </a:r>
            <a:r>
              <a:rPr lang="en-PH" b="1" dirty="0" smtClean="0"/>
              <a:t>contact center</a:t>
            </a:r>
            <a:r>
              <a:rPr lang="en-PH" dirty="0" smtClean="0"/>
              <a:t>:</a:t>
            </a:r>
            <a:r>
              <a:rPr lang="en-PH" baseline="0" dirty="0" smtClean="0"/>
              <a:t> INBOUND (inquiries, sales, support, customer service, etc.) OUTBOUND (telemarketing, advisories, credit &amp; collection) LANGUAGE SUPPORT</a:t>
            </a:r>
            <a:endParaRPr lang="en-PH"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smtClean="0"/>
              <a:t>Second in </a:t>
            </a:r>
            <a:r>
              <a:rPr lang="en-PH" b="1" dirty="0" smtClean="0"/>
              <a:t>non-voice BPO </a:t>
            </a:r>
            <a:r>
              <a:rPr lang="en-PH" dirty="0" smtClean="0"/>
              <a:t>like corporate services (back office: accounting, financial services, human resources, legal outsourcing, market research and analysis, etc.)</a:t>
            </a:r>
          </a:p>
          <a:p>
            <a:pPr lvl="0">
              <a:buFont typeface="Arial"/>
              <a:buChar char="•"/>
            </a:pPr>
            <a:r>
              <a:rPr lang="en-PH" dirty="0" smtClean="0"/>
              <a:t>   And knowledge of process outsourcing in other fields</a:t>
            </a:r>
            <a:r>
              <a:rPr lang="en-PH" baseline="0" dirty="0" smtClean="0"/>
              <a:t> </a:t>
            </a:r>
            <a:r>
              <a:rPr lang="en-PH" dirty="0" smtClean="0"/>
              <a:t>like: </a:t>
            </a:r>
            <a:r>
              <a:rPr lang="en-PH" b="1" dirty="0" smtClean="0"/>
              <a:t>IT outsourcing </a:t>
            </a:r>
            <a:r>
              <a:rPr lang="en-PH" dirty="0" smtClean="0"/>
              <a:t>(software</a:t>
            </a:r>
            <a:r>
              <a:rPr lang="en-PH" baseline="0" dirty="0" smtClean="0"/>
              <a:t> product development, applications development and maintenance, system integration</a:t>
            </a:r>
            <a:r>
              <a:rPr lang="en-PH" dirty="0" smtClean="0"/>
              <a:t>, IT</a:t>
            </a:r>
            <a:r>
              <a:rPr lang="en-PH" baseline="0" dirty="0" smtClean="0"/>
              <a:t> infrastructure services) </a:t>
            </a:r>
            <a:r>
              <a:rPr lang="en-PH" b="1" baseline="0" dirty="0" smtClean="0"/>
              <a:t>H</a:t>
            </a:r>
            <a:r>
              <a:rPr lang="en-PH" b="1" dirty="0" smtClean="0"/>
              <a:t>ealth information management </a:t>
            </a:r>
            <a:r>
              <a:rPr lang="en-PH" b="0" dirty="0" smtClean="0"/>
              <a:t>(transcription services, </a:t>
            </a:r>
            <a:r>
              <a:rPr lang="en-PH" dirty="0" smtClean="0"/>
              <a:t>medical coding and billing, etc.) </a:t>
            </a:r>
            <a:r>
              <a:rPr lang="en-PH" b="1" dirty="0" smtClean="0"/>
              <a:t>Engineering services outsourcing</a:t>
            </a:r>
            <a:r>
              <a:rPr lang="en-PH" dirty="0" smtClean="0"/>
              <a:t>, </a:t>
            </a:r>
            <a:r>
              <a:rPr lang="en-PH" b="0" dirty="0" smtClean="0"/>
              <a:t>(R&amp;D,</a:t>
            </a:r>
            <a:r>
              <a:rPr lang="en-PH" b="0" baseline="0" dirty="0" smtClean="0"/>
              <a:t> CAD-CAM, civil engineering, etc.)</a:t>
            </a:r>
            <a:r>
              <a:rPr lang="en-PH" b="1" dirty="0" smtClean="0"/>
              <a:t> Creative services outsourcing </a:t>
            </a:r>
            <a:r>
              <a:rPr lang="en-PH" b="0" dirty="0" smtClean="0"/>
              <a:t>(2/3D animation, game development, e-learning)</a:t>
            </a:r>
            <a:endParaRPr lang="it-IT" b="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28</a:t>
            </a:fld>
            <a:endParaRPr lang="en-PH"/>
          </a:p>
        </p:txBody>
      </p:sp>
    </p:spTree>
    <p:extLst>
      <p:ext uri="{BB962C8B-B14F-4D97-AF65-F5344CB8AC3E}">
        <p14:creationId xmlns:p14="http://schemas.microsoft.com/office/powerpoint/2010/main" val="2821076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PH" baseline="0" dirty="0" smtClean="0"/>
              <a:t>Let’s have a look at the opportunities:</a:t>
            </a:r>
          </a:p>
          <a:p>
            <a:pPr marL="171450" indent="-171450">
              <a:buFont typeface="Arial" panose="020B0604020202020204" pitchFamily="34" charset="0"/>
              <a:buChar char="•"/>
            </a:pPr>
            <a:r>
              <a:rPr lang="en-PH" dirty="0" smtClean="0"/>
              <a:t>The english language skills of a</a:t>
            </a:r>
            <a:r>
              <a:rPr lang="en-PH" baseline="0" dirty="0" smtClean="0"/>
              <a:t> vast majority of workers represent an essential value for </a:t>
            </a:r>
            <a:r>
              <a:rPr lang="en-PH" b="1" baseline="0" dirty="0" smtClean="0"/>
              <a:t>i</a:t>
            </a:r>
            <a:r>
              <a:rPr lang="en-PH" b="1" dirty="0" smtClean="0"/>
              <a:t>n voice BPO </a:t>
            </a:r>
            <a:r>
              <a:rPr lang="en-PH" dirty="0" smtClean="0"/>
              <a:t>investments</a:t>
            </a:r>
            <a:r>
              <a:rPr lang="en-PH" baseline="0" dirty="0" smtClean="0"/>
              <a:t> for both SMEs from EU English speaking countries </a:t>
            </a:r>
            <a:r>
              <a:rPr lang="en-PH" dirty="0" smtClean="0"/>
              <a:t>(UK, Ireland, Nordic countries) as well as for those who want to offer they products/services</a:t>
            </a:r>
            <a:r>
              <a:rPr lang="en-PH" baseline="0" dirty="0" smtClean="0"/>
              <a:t> worldwide</a:t>
            </a:r>
            <a:endParaRPr lang="en-PH" dirty="0" smtClean="0"/>
          </a:p>
          <a:p>
            <a:pPr marL="171450" indent="-171450">
              <a:buFont typeface="Arial" panose="020B0604020202020204" pitchFamily="34" charset="0"/>
              <a:buChar char="•"/>
            </a:pPr>
            <a:r>
              <a:rPr lang="en-PH" b="1" dirty="0" smtClean="0"/>
              <a:t>Non-voice-</a:t>
            </a:r>
            <a:r>
              <a:rPr lang="en-PH" b="1" baseline="0" dirty="0" smtClean="0"/>
              <a:t>BPO</a:t>
            </a:r>
            <a:r>
              <a:rPr lang="en-PH" dirty="0" smtClean="0"/>
              <a:t> investments can be done as for the KPO </a:t>
            </a:r>
          </a:p>
          <a:p>
            <a:pPr marL="171450" indent="-171450">
              <a:buFont typeface="Arial" panose="020B0604020202020204" pitchFamily="34" charset="0"/>
              <a:buChar char="•"/>
            </a:pPr>
            <a:r>
              <a:rPr lang="en-PH" dirty="0" smtClean="0"/>
              <a:t>Many</a:t>
            </a:r>
            <a:r>
              <a:rPr lang="en-PH" baseline="0" dirty="0" smtClean="0"/>
              <a:t> segments to invest in: </a:t>
            </a:r>
            <a:r>
              <a:rPr lang="en-PH" dirty="0" smtClean="0"/>
              <a:t>IT outsourcing – Health Information Management – Engineering services outsourcing – Creative services outsourcing</a:t>
            </a:r>
          </a:p>
          <a:p>
            <a:pPr marL="171450" indent="-171450">
              <a:buFont typeface="Arial" panose="020B0604020202020204" pitchFamily="34" charset="0"/>
              <a:buChar char="•"/>
            </a:pPr>
            <a:r>
              <a:rPr lang="en-PH" dirty="0" smtClean="0"/>
              <a:t>Advantages and opportunities:</a:t>
            </a:r>
            <a:r>
              <a:rPr lang="en-PH" baseline="0" dirty="0" smtClean="0"/>
              <a:t> Skilled labor - Broadband speeds (new generation fiber optics are needed, new technologies) – Priority investment area (Fiscal and non-Fiscal benefits for qualified investors)</a:t>
            </a:r>
          </a:p>
          <a:p>
            <a:pPr marL="0" indent="0">
              <a:buFont typeface="Arial" panose="020B0604020202020204" pitchFamily="34" charset="0"/>
              <a:buNone/>
            </a:pPr>
            <a:endParaRPr lang="en-PH" dirty="0" smtClean="0"/>
          </a:p>
          <a:p>
            <a:pPr marL="171450" indent="-171450">
              <a:buFont typeface="Arial" panose="020B0604020202020204" pitchFamily="34" charset="0"/>
              <a:buChar char="•"/>
            </a:pPr>
            <a:endParaRPr lang="en-PH" dirty="0" smtClean="0"/>
          </a:p>
          <a:p>
            <a:pPr marL="171450" indent="-171450">
              <a:buFont typeface="Arial" panose="020B0604020202020204" pitchFamily="34" charset="0"/>
              <a:buChar char="•"/>
            </a:pPr>
            <a:endParaRPr lang="en-PH" dirty="0" smtClean="0"/>
          </a:p>
        </p:txBody>
      </p:sp>
      <p:sp>
        <p:nvSpPr>
          <p:cNvPr id="4" name="Slide Number Placeholder 3"/>
          <p:cNvSpPr>
            <a:spLocks noGrp="1"/>
          </p:cNvSpPr>
          <p:nvPr>
            <p:ph type="sldNum" sz="quarter" idx="10"/>
          </p:nvPr>
        </p:nvSpPr>
        <p:spPr/>
        <p:txBody>
          <a:bodyPr/>
          <a:lstStyle/>
          <a:p>
            <a:fld id="{DA505624-456A-4A47-8EEE-D3ED04F6ADF1}" type="slidenum">
              <a:rPr lang="en-PH" smtClean="0"/>
              <a:pPr/>
              <a:t>29</a:t>
            </a:fld>
            <a:endParaRPr lang="en-PH"/>
          </a:p>
        </p:txBody>
      </p:sp>
    </p:spTree>
    <p:extLst>
      <p:ext uri="{BB962C8B-B14F-4D97-AF65-F5344CB8AC3E}">
        <p14:creationId xmlns:p14="http://schemas.microsoft.com/office/powerpoint/2010/main" val="3627500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30</a:t>
            </a:fld>
            <a:endParaRPr lang="en-PH"/>
          </a:p>
        </p:txBody>
      </p:sp>
    </p:spTree>
    <p:extLst>
      <p:ext uri="{BB962C8B-B14F-4D97-AF65-F5344CB8AC3E}">
        <p14:creationId xmlns:p14="http://schemas.microsoft.com/office/powerpoint/2010/main" val="3980870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31</a:t>
            </a:fld>
            <a:endParaRPr lang="en-PH"/>
          </a:p>
        </p:txBody>
      </p:sp>
    </p:spTree>
    <p:extLst>
      <p:ext uri="{BB962C8B-B14F-4D97-AF65-F5344CB8AC3E}">
        <p14:creationId xmlns:p14="http://schemas.microsoft.com/office/powerpoint/2010/main" val="218609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solidFill>
                  <a:prstClr val="black"/>
                </a:solidFill>
              </a:rPr>
              <a:pPr/>
              <a:t>32</a:t>
            </a:fld>
            <a:endParaRPr lang="en-PH">
              <a:solidFill>
                <a:prstClr val="black"/>
              </a:solidFill>
            </a:endParaRPr>
          </a:p>
        </p:txBody>
      </p:sp>
    </p:spTree>
    <p:extLst>
      <p:ext uri="{BB962C8B-B14F-4D97-AF65-F5344CB8AC3E}">
        <p14:creationId xmlns:p14="http://schemas.microsoft.com/office/powerpoint/2010/main" val="75377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a:t>
            </a:fld>
            <a:endParaRPr lang="en-PH"/>
          </a:p>
        </p:txBody>
      </p:sp>
    </p:spTree>
    <p:extLst>
      <p:ext uri="{BB962C8B-B14F-4D97-AF65-F5344CB8AC3E}">
        <p14:creationId xmlns:p14="http://schemas.microsoft.com/office/powerpoint/2010/main" val="1709732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33</a:t>
            </a:fld>
            <a:endParaRPr lang="en-PH"/>
          </a:p>
        </p:txBody>
      </p:sp>
    </p:spTree>
    <p:extLst>
      <p:ext uri="{BB962C8B-B14F-4D97-AF65-F5344CB8AC3E}">
        <p14:creationId xmlns:p14="http://schemas.microsoft.com/office/powerpoint/2010/main" val="358469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34</a:t>
            </a:fld>
            <a:endParaRPr lang="en-PH"/>
          </a:p>
        </p:txBody>
      </p:sp>
    </p:spTree>
    <p:extLst>
      <p:ext uri="{BB962C8B-B14F-4D97-AF65-F5344CB8AC3E}">
        <p14:creationId xmlns:p14="http://schemas.microsoft.com/office/powerpoint/2010/main" val="2231096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lvl="0"/>
            <a:endParaRPr lang="en-PH"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35</a:t>
            </a:fld>
            <a:endParaRPr lang="en-P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data show that the Philippines is a very attractive destination </a:t>
            </a:r>
            <a:r>
              <a:rPr lang="en-PH" baseline="0" dirty="0" smtClean="0"/>
              <a:t>with 4.68 M people in 2013. </a:t>
            </a:r>
          </a:p>
          <a:p>
            <a:r>
              <a:rPr lang="en-PH" dirty="0" smtClean="0"/>
              <a:t>The expactation for the future are even more encouraging</a:t>
            </a:r>
            <a:r>
              <a:rPr lang="en-PH" baseline="0" dirty="0" smtClean="0"/>
              <a:t> with a forecast of 10 M in 2016.</a:t>
            </a:r>
          </a:p>
          <a:p>
            <a:endParaRPr lang="en-PH"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smtClean="0"/>
              <a:t>11.3% (around </a:t>
            </a:r>
            <a:r>
              <a:rPr lang="en-PH" dirty="0" smtClean="0"/>
              <a:t>€</a:t>
            </a:r>
            <a:r>
              <a:rPr lang="en-PH" baseline="0" dirty="0" smtClean="0"/>
              <a:t>20 billion) was the </a:t>
            </a:r>
            <a:r>
              <a:rPr lang="en-PH" b="1" baseline="0" dirty="0" smtClean="0"/>
              <a:t>Total Contribution </a:t>
            </a:r>
            <a:r>
              <a:rPr lang="en-PH" baseline="0" dirty="0" smtClean="0"/>
              <a:t>/ GDP affected by the sector in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Direct contribution</a:t>
            </a:r>
            <a:r>
              <a:rPr lang="en-PH" baseline="0" dirty="0" smtClean="0"/>
              <a:t> around </a:t>
            </a:r>
            <a:r>
              <a:rPr lang="en-PH" dirty="0" smtClean="0"/>
              <a:t>€</a:t>
            </a:r>
            <a:r>
              <a:rPr lang="en-PH" baseline="0" dirty="0" smtClean="0"/>
              <a:t>7.93 billion (4.2% of total GDP</a:t>
            </a:r>
            <a:r>
              <a:rPr lang="en-PH" baseline="0" smtClean="0"/>
              <a:t>) in 2013,</a:t>
            </a:r>
            <a:r>
              <a:rPr lang="en-PH" smtClean="0"/>
              <a:t> </a:t>
            </a:r>
            <a:r>
              <a:rPr lang="en-PH" dirty="0" smtClean="0"/>
              <a:t>expected to rise by 3.8% in</a:t>
            </a:r>
            <a:r>
              <a:rPr lang="en-PH" baseline="0" dirty="0" smtClean="0"/>
              <a:t> </a:t>
            </a:r>
            <a:r>
              <a:rPr lang="en-PH" dirty="0" smtClean="0"/>
              <a:t>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smtClean="0"/>
          </a:p>
          <a:p>
            <a:r>
              <a:rPr lang="en-PH" dirty="0" smtClean="0"/>
              <a:t>In 2013 the total tourist arrivals reached 4.68 millions </a:t>
            </a:r>
            <a:r>
              <a:rPr lang="en-PH" baseline="0" dirty="0" smtClean="0"/>
              <a:t>(9.6% higher than 2012)</a:t>
            </a:r>
            <a:r>
              <a:rPr lang="en-PH" dirty="0" smtClean="0"/>
              <a:t>. </a:t>
            </a:r>
          </a:p>
          <a:p>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Philippines climbed from 94</a:t>
            </a:r>
            <a:r>
              <a:rPr lang="en-GB" baseline="30000" dirty="0" smtClean="0"/>
              <a:t>th</a:t>
            </a:r>
            <a:r>
              <a:rPr lang="en-GB" dirty="0" smtClean="0"/>
              <a:t> to 82</a:t>
            </a:r>
            <a:r>
              <a:rPr lang="en-GB" baseline="30000" dirty="0" smtClean="0"/>
              <a:t>nd</a:t>
            </a:r>
            <a:r>
              <a:rPr lang="en-GB" dirty="0" smtClean="0"/>
              <a:t> in Travel &amp; Tourism Competitiveness </a:t>
            </a:r>
            <a:endParaRPr lang="en-PH"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36</a:t>
            </a:fld>
            <a:endParaRPr lang="en-PH"/>
          </a:p>
        </p:txBody>
      </p:sp>
    </p:spTree>
    <p:extLst>
      <p:ext uri="{BB962C8B-B14F-4D97-AF65-F5344CB8AC3E}">
        <p14:creationId xmlns:p14="http://schemas.microsoft.com/office/powerpoint/2010/main" val="2839183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PH" dirty="0" smtClean="0"/>
              <a:t>Domestic travelers are the largest segment of the tourism market</a:t>
            </a:r>
          </a:p>
          <a:p>
            <a:pPr lvl="0"/>
            <a:r>
              <a:rPr lang="en-PH" dirty="0" smtClean="0"/>
              <a:t>Most of the foreign tourists come from East-Asia (#1: Korea)</a:t>
            </a:r>
          </a:p>
          <a:p>
            <a:pPr lvl="0"/>
            <a:r>
              <a:rPr lang="en-PH" dirty="0" smtClean="0"/>
              <a:t>EU tourist arrivals ranked 5</a:t>
            </a:r>
            <a:r>
              <a:rPr lang="en-PH" baseline="30000" dirty="0" smtClean="0"/>
              <a:t>th</a:t>
            </a:r>
            <a:r>
              <a:rPr lang="en-PH" dirty="0" smtClean="0"/>
              <a:t>, with a 10% of growth last year, reaching over 349,000</a:t>
            </a:r>
            <a:r>
              <a:rPr lang="en-PH" baseline="0" dirty="0" smtClean="0"/>
              <a:t> visitors.</a:t>
            </a:r>
            <a:endParaRPr lang="en-PH" dirty="0" smtClean="0"/>
          </a:p>
          <a:p>
            <a:pPr lvl="0"/>
            <a:endParaRPr lang="en-PH" dirty="0" smtClean="0"/>
          </a:p>
          <a:p>
            <a:pPr lvl="0"/>
            <a:r>
              <a:rPr lang="en-PH" dirty="0" smtClean="0"/>
              <a:t>The Philippines is an archipelago of 7107 islands with outstanding white sand beaches, mountains, volcanoes</a:t>
            </a:r>
          </a:p>
          <a:p>
            <a:pPr lvl="0"/>
            <a:r>
              <a:rPr lang="en-PH" dirty="0" smtClean="0"/>
              <a:t>Among the most famous destinations</a:t>
            </a:r>
            <a:r>
              <a:rPr lang="en-PH" baseline="0" dirty="0" smtClean="0"/>
              <a:t> are </a:t>
            </a:r>
            <a:r>
              <a:rPr lang="en-PH" dirty="0" smtClean="0"/>
              <a:t>Manila, Mactan, Camarines Sur, Palawan, Boracay</a:t>
            </a:r>
          </a:p>
          <a:p>
            <a:pPr lvl="0"/>
            <a:endParaRPr lang="en-PH" dirty="0" smtClean="0"/>
          </a:p>
          <a:p>
            <a:pPr lvl="0"/>
            <a:r>
              <a:rPr lang="en-PH" dirty="0" smtClean="0"/>
              <a:t>The country is the crossroad of Asia, it</a:t>
            </a:r>
            <a:r>
              <a:rPr lang="en-PH" baseline="0" dirty="0" smtClean="0"/>
              <a:t> is</a:t>
            </a:r>
            <a:r>
              <a:rPr lang="en-PH" dirty="0" smtClean="0"/>
              <a:t> a mix of European and American cultures.</a:t>
            </a:r>
            <a:r>
              <a:rPr lang="en-PH" baseline="0" dirty="0" smtClean="0"/>
              <a:t> So, it is strongly service-oriented for any culture</a:t>
            </a:r>
          </a:p>
          <a:p>
            <a:pPr lvl="0"/>
            <a:endParaRPr lang="en-PH"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Many Public-Private Partnership projects are implemented to upgrade the Philippine infrastructures (airports, roads, port facilities) necessary to develop the tourism</a:t>
            </a:r>
          </a:p>
          <a:p>
            <a:pPr lvl="0"/>
            <a:endParaRPr lang="en-PH" baseline="0" dirty="0" smtClean="0"/>
          </a:p>
          <a:p>
            <a:pPr lvl="0"/>
            <a:endParaRPr lang="en-PH" baseline="0" dirty="0" smtClean="0"/>
          </a:p>
          <a:p>
            <a:pPr lvl="0"/>
            <a:endParaRPr lang="en-PH" dirty="0" smtClean="0"/>
          </a:p>
          <a:p>
            <a:pPr lvl="0"/>
            <a:endParaRPr lang="en-PH"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37</a:t>
            </a:fld>
            <a:endParaRPr lang="en-PH"/>
          </a:p>
        </p:txBody>
      </p:sp>
    </p:spTree>
    <p:extLst>
      <p:ext uri="{BB962C8B-B14F-4D97-AF65-F5344CB8AC3E}">
        <p14:creationId xmlns:p14="http://schemas.microsoft.com/office/powerpoint/2010/main" val="167880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different opportunities</a:t>
            </a:r>
            <a:r>
              <a:rPr lang="en-PH" baseline="0" dirty="0" smtClean="0"/>
              <a:t> in the sector lie in the development of Tourism Facilities (such as hotels, resorts, spa);</a:t>
            </a:r>
          </a:p>
          <a:p>
            <a:r>
              <a:rPr lang="en-PH" baseline="0" dirty="0" smtClean="0"/>
              <a:t>Travel Agencies (package tours for indipendent and luxury travelers); Entertainment (arts, amusement parks, casinos);</a:t>
            </a:r>
          </a:p>
          <a:p>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smtClean="0"/>
              <a:t>National regulations support private participation and foreign direct investments in </a:t>
            </a:r>
            <a:r>
              <a:rPr lang="en-PH" baseline="0" smtClean="0"/>
              <a:t>the sector </a:t>
            </a:r>
            <a:r>
              <a:rPr lang="en-PH" baseline="0" dirty="0" smtClean="0"/>
              <a:t>(partnerships, joint ventures and other cooperative undertakings involving local and </a:t>
            </a:r>
            <a:r>
              <a:rPr lang="en-PH" baseline="0" smtClean="0"/>
              <a:t>foreign investors). </a:t>
            </a:r>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smtClean="0"/>
              <a:t>Medical and </a:t>
            </a:r>
            <a:r>
              <a:rPr lang="en-PH" baseline="0" dirty="0" err="1" smtClean="0"/>
              <a:t>Helthcare</a:t>
            </a:r>
            <a:r>
              <a:rPr lang="en-PH" baseline="0" dirty="0" smtClean="0"/>
              <a:t> tourism (which is a sector treated separately in the </a:t>
            </a:r>
            <a:r>
              <a:rPr lang="en-PH" baseline="0" dirty="0" err="1" smtClean="0"/>
              <a:t>Helthcare</a:t>
            </a:r>
            <a:r>
              <a:rPr lang="en-PH" baseline="0" dirty="0" smtClean="0"/>
              <a:t> Sector)</a:t>
            </a:r>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38</a:t>
            </a:fld>
            <a:endParaRPr lang="en-PH"/>
          </a:p>
        </p:txBody>
      </p:sp>
    </p:spTree>
    <p:extLst>
      <p:ext uri="{BB962C8B-B14F-4D97-AF65-F5344CB8AC3E}">
        <p14:creationId xmlns:p14="http://schemas.microsoft.com/office/powerpoint/2010/main" val="3325778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dirty="0" smtClean="0"/>
              <a:t>The Maritime is a key contributor to the GDP with an annual growth rate of 5.42% of GDP</a:t>
            </a:r>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dirty="0" smtClean="0"/>
              <a:t>In 2013, remittances from Filipino seafarers alone contributed 5.22 </a:t>
            </a:r>
            <a:r>
              <a:rPr lang="en-PH" sz="1200" dirty="0" err="1" smtClean="0"/>
              <a:t>bn</a:t>
            </a:r>
            <a:r>
              <a:rPr lang="en-PH" sz="1200" dirty="0" smtClean="0"/>
              <a:t> USD (468 </a:t>
            </a:r>
            <a:r>
              <a:rPr lang="en-PH" sz="1200" dirty="0" err="1" smtClean="0"/>
              <a:t>bn</a:t>
            </a:r>
            <a:r>
              <a:rPr lang="en-PH" sz="1200" dirty="0" smtClean="0"/>
              <a:t> EURO) to the national economy</a:t>
            </a:r>
            <a:endParaRPr lang="en-P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dirty="0" smtClean="0"/>
              <a:t>From January to June 2014, Filipino seafarers sent home $223 million (199 million EURO)</a:t>
            </a:r>
            <a:r>
              <a:rPr lang="en-PH" baseline="0" dirty="0" smtClean="0"/>
              <a:t> </a:t>
            </a:r>
            <a:r>
              <a:rPr lang="en-PH" dirty="0" smtClean="0"/>
              <a:t>more than last year and the growth was due to boost in hiring</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dirty="0" smtClean="0"/>
              <a:t>There are more than 400,000 Filipino seafarers deployed overseas, 70 percent of whom belong to the skilled and semi-skilled category. Roughly 35-40 percent of the world’s mariners.</a:t>
            </a:r>
            <a:r>
              <a:rPr lang="en-PH" baseline="0" dirty="0" smtClean="0"/>
              <a:t> While</a:t>
            </a:r>
            <a:r>
              <a:rPr lang="en-PH" dirty="0" smtClean="0"/>
              <a:t> 60,000 are working in domestic routes.</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dirty="0" smtClean="0"/>
              <a:t>The Philippines is recognized as the fourth largest shipbuilder in the world and more shipyards in the country are building more ships of higher tons such as bulk carriers, container ships and passenger ferries. </a:t>
            </a:r>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solidFill>
                  <a:prstClr val="black"/>
                </a:solidFill>
              </a:rPr>
              <a:pPr/>
              <a:t>39</a:t>
            </a:fld>
            <a:endParaRPr lang="en-PH">
              <a:solidFill>
                <a:prstClr val="black"/>
              </a:solidFill>
            </a:endParaRPr>
          </a:p>
        </p:txBody>
      </p:sp>
    </p:spTree>
    <p:extLst>
      <p:ext uri="{BB962C8B-B14F-4D97-AF65-F5344CB8AC3E}">
        <p14:creationId xmlns:p14="http://schemas.microsoft.com/office/powerpoint/2010/main" val="3980870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Despite the large</a:t>
            </a:r>
            <a:r>
              <a:rPr lang="en-PH" baseline="0" dirty="0" smtClean="0"/>
              <a:t> number of </a:t>
            </a:r>
            <a:r>
              <a:rPr lang="en-PH" dirty="0" smtClean="0"/>
              <a:t>existing ports in</a:t>
            </a:r>
            <a:r>
              <a:rPr lang="en-PH" baseline="0" dirty="0" smtClean="0"/>
              <a:t> the Philippines the current infrastructures are not sufficient to accommodate the rising level of tonnage passing through Manila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baseline="0" dirty="0" smtClean="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dirty="0" smtClean="0">
                <a:effectLst/>
                <a:latin typeface="+mn-lt"/>
                <a:ea typeface="Calibri"/>
                <a:cs typeface="Times New Roman"/>
              </a:rPr>
              <a:t>In terms of ship registration, the Philippines is ranked only 29th,  UNCTAD Maritime </a:t>
            </a:r>
            <a:r>
              <a:rPr lang="en-PH" sz="1200" dirty="0" smtClean="0"/>
              <a:t>Review 2012</a:t>
            </a:r>
            <a:endParaRPr lang="en-PH" sz="1100"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solidFill>
                  <a:prstClr val="black"/>
                </a:solidFill>
              </a:rPr>
              <a:pPr/>
              <a:t>40</a:t>
            </a:fld>
            <a:endParaRPr lang="en-PH">
              <a:solidFill>
                <a:prstClr val="black"/>
              </a:solidFill>
            </a:endParaRPr>
          </a:p>
        </p:txBody>
      </p:sp>
    </p:spTree>
    <p:extLst>
      <p:ext uri="{BB962C8B-B14F-4D97-AF65-F5344CB8AC3E}">
        <p14:creationId xmlns:p14="http://schemas.microsoft.com/office/powerpoint/2010/main" val="218609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solidFill>
                  <a:prstClr val="black"/>
                </a:solidFill>
              </a:rPr>
              <a:pPr/>
              <a:t>41</a:t>
            </a:fld>
            <a:endParaRPr lang="en-PH">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42</a:t>
            </a:fld>
            <a:endParaRPr lang="en-PH"/>
          </a:p>
        </p:txBody>
      </p:sp>
    </p:spTree>
    <p:extLst>
      <p:ext uri="{BB962C8B-B14F-4D97-AF65-F5344CB8AC3E}">
        <p14:creationId xmlns:p14="http://schemas.microsoft.com/office/powerpoint/2010/main" val="233981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smtClean="0">
                <a:ln>
                  <a:noFill/>
                </a:ln>
                <a:solidFill>
                  <a:prstClr val="black"/>
                </a:solidFill>
                <a:effectLst/>
                <a:uLnTx/>
                <a:uFillTx/>
                <a:latin typeface="+mn-lt"/>
                <a:ea typeface="+mn-ea"/>
                <a:cs typeface="+mn-cs"/>
              </a:rPr>
              <a:t>The Philippines is qualified as a “Rising Tiger” in Asia with a 7.2% GDP growth in 2013 and a 6.1% in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smtClean="0">
                <a:ln>
                  <a:noFill/>
                </a:ln>
                <a:solidFill>
                  <a:prstClr val="black"/>
                </a:solidFill>
                <a:effectLst/>
                <a:uLnTx/>
                <a:uFillTx/>
                <a:latin typeface="+mn-lt"/>
                <a:ea typeface="+mn-ea"/>
                <a:cs typeface="+mn-cs"/>
              </a:rPr>
              <a:t>There have been genuine improvements in terms of competitiveness, indeed the country has been upgraded by 7 places ranking 52</a:t>
            </a:r>
            <a:r>
              <a:rPr kumimoji="0" lang="en-PH" sz="1200" b="0" i="0" u="none" strike="noStrike" kern="1200" cap="none" spc="0" normalizeH="0" baseline="30000" noProof="0" dirty="0" smtClean="0">
                <a:ln>
                  <a:noFill/>
                </a:ln>
                <a:solidFill>
                  <a:prstClr val="black"/>
                </a:solidFill>
                <a:effectLst/>
                <a:uLnTx/>
                <a:uFillTx/>
                <a:latin typeface="+mn-lt"/>
                <a:ea typeface="+mn-ea"/>
                <a:cs typeface="+mn-cs"/>
              </a:rPr>
              <a:t>nd</a:t>
            </a:r>
            <a:r>
              <a:rPr kumimoji="0" lang="en-PH" sz="1200" b="0" i="0" u="none" strike="noStrike" kern="1200" cap="none" spc="0" normalizeH="0" baseline="0" noProof="0" dirty="0" smtClean="0">
                <a:ln>
                  <a:noFill/>
                </a:ln>
                <a:solidFill>
                  <a:prstClr val="black"/>
                </a:solidFill>
                <a:effectLst/>
                <a:uLnTx/>
                <a:uFillTx/>
                <a:latin typeface="+mn-lt"/>
                <a:ea typeface="+mn-ea"/>
                <a:cs typeface="+mn-cs"/>
              </a:rPr>
              <a:t> in the WEF Global Competitiveness Report 2014-2015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smtClean="0">
                <a:ln>
                  <a:noFill/>
                </a:ln>
                <a:solidFill>
                  <a:prstClr val="black"/>
                </a:solidFill>
                <a:effectLst/>
                <a:uLnTx/>
                <a:uFillTx/>
                <a:latin typeface="+mn-lt"/>
                <a:ea typeface="+mn-ea"/>
                <a:cs typeface="+mn-cs"/>
              </a:rPr>
              <a:t>In terms of business value, the Philippines have been upgraded by 13 places ranking 95</a:t>
            </a:r>
            <a:r>
              <a:rPr kumimoji="0" lang="en-PH"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PH" sz="1200" b="0" i="0" u="none" strike="noStrike" kern="1200" cap="none" spc="0" normalizeH="0" baseline="0" noProof="0" dirty="0" smtClean="0">
                <a:ln>
                  <a:noFill/>
                </a:ln>
                <a:solidFill>
                  <a:prstClr val="black"/>
                </a:solidFill>
                <a:effectLst/>
                <a:uLnTx/>
                <a:uFillTx/>
                <a:latin typeface="+mn-lt"/>
                <a:ea typeface="+mn-ea"/>
                <a:cs typeface="+mn-cs"/>
              </a:rPr>
              <a:t> in 2015. It ranked 108</a:t>
            </a:r>
            <a:r>
              <a:rPr kumimoji="0" lang="en-PH"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PH" sz="1200" b="0" i="0" u="none" strike="noStrike" kern="1200" cap="none" spc="0" normalizeH="0" baseline="0" noProof="0" dirty="0" smtClean="0">
                <a:ln>
                  <a:noFill/>
                </a:ln>
                <a:solidFill>
                  <a:prstClr val="black"/>
                </a:solidFill>
                <a:effectLst/>
                <a:uLnTx/>
                <a:uFillTx/>
                <a:latin typeface="+mn-lt"/>
                <a:ea typeface="+mn-ea"/>
                <a:cs typeface="+mn-cs"/>
              </a:rPr>
              <a:t> in 2013 World Bank Doing business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smtClean="0">
                <a:ln>
                  <a:noFill/>
                </a:ln>
                <a:solidFill>
                  <a:prstClr val="black"/>
                </a:solidFill>
                <a:effectLst/>
                <a:uLnTx/>
                <a:uFillTx/>
                <a:latin typeface="+mn-lt"/>
                <a:ea typeface="+mn-ea"/>
                <a:cs typeface="+mn-cs"/>
              </a:rPr>
              <a:t>International credit rating agencies have granted (positive and stable) investment grade ratings to the Philippines, leading to strong FDI growth</a:t>
            </a:r>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5</a:t>
            </a:fld>
            <a:endParaRPr lang="en-PH"/>
          </a:p>
        </p:txBody>
      </p:sp>
    </p:spTree>
    <p:extLst>
      <p:ext uri="{BB962C8B-B14F-4D97-AF65-F5344CB8AC3E}">
        <p14:creationId xmlns:p14="http://schemas.microsoft.com/office/powerpoint/2010/main" val="630307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43</a:t>
            </a:fld>
            <a:endParaRPr lang="en-PH"/>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The opportunities in this sector are represented</a:t>
            </a:r>
            <a:r>
              <a:rPr lang="it-IT" baseline="0" dirty="0" smtClean="0"/>
              <a:t>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aseline="0" dirty="0" smtClean="0"/>
              <a:t>PPP: Foreign companies can participate to tenders for medernizing facilities, hospitals and building 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smtClean="0"/>
              <a:t>Healthcare BPO industry: Health</a:t>
            </a:r>
            <a:r>
              <a:rPr lang="en-PH" baseline="0" dirty="0" smtClean="0"/>
              <a:t> information management makes up a </a:t>
            </a:r>
            <a:r>
              <a:rPr lang="en-PH" baseline="0" dirty="0" err="1" smtClean="0"/>
              <a:t>helthy</a:t>
            </a:r>
            <a:r>
              <a:rPr lang="en-PH" baseline="0" dirty="0" smtClean="0"/>
              <a:t> portion of the country’s BPO covering case management, records managements, medical transcriptions and even live nurse web chats.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baseline="0" dirty="0" smtClean="0"/>
              <a:t>Private healthcare development: </a:t>
            </a:r>
            <a:r>
              <a:rPr lang="en-PH" dirty="0" smtClean="0"/>
              <a:t>Hospitals in the major cities are generally of a high standard, while many in rural areas lack infrastructure and investment</a:t>
            </a:r>
            <a:r>
              <a:rPr lang="en-PH" baseline="0" dirty="0" smtClean="0"/>
              <a:t> this condition represents an opportunity of foreign investors.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baseline="0" dirty="0" smtClean="0"/>
              <a:t>Software and Technology:  For ex. Triage systems facilities (is</a:t>
            </a:r>
            <a:r>
              <a:rPr lang="en-PH" dirty="0" smtClean="0"/>
              <a:t> the process of determining the priority of patients' treatments based on the severity of their condition)</a:t>
            </a:r>
            <a:r>
              <a:rPr lang="en-PH" baseline="0" dirty="0" smtClean="0"/>
              <a:t> could look into the country as a potential market. </a:t>
            </a:r>
            <a:endParaRPr lang="en-PH"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mtClean="0"/>
              <a:t>The Philippines is one of the biggest exporters of medical staff in the world, with many nurses and doctors leaving the country to work abroad</a:t>
            </a:r>
            <a:endParaRPr lang="en-PH" dirty="0" smtClean="0"/>
          </a:p>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44</a:t>
            </a:fld>
            <a:endParaRPr lang="en-PH"/>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New vehicle sales in the Philippines increased by 29.5% to 234,747 units in 2014, compared with 181,283 units in the previous year.</a:t>
            </a:r>
            <a:r>
              <a:rPr lang="en-PH" baseline="0" dirty="0" smtClean="0"/>
              <a:t> At least an increase of 16% is expected per year (</a:t>
            </a:r>
            <a:r>
              <a:rPr lang="en-PH" dirty="0" smtClean="0"/>
              <a:t>about 500,000 sales by 2022) </a:t>
            </a:r>
          </a:p>
          <a:p>
            <a:endParaRPr lang="en-P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dirty="0" smtClean="0"/>
              <a:t>The production</a:t>
            </a:r>
            <a:r>
              <a:rPr lang="en-PH" baseline="0" dirty="0" smtClean="0"/>
              <a:t> per annum is of </a:t>
            </a:r>
            <a:r>
              <a:rPr lang="en-PH" dirty="0" smtClean="0"/>
              <a:t> 75,413 units, with a +5% grotwth</a:t>
            </a:r>
            <a:r>
              <a:rPr lang="en-PH" baseline="0" dirty="0" smtClean="0"/>
              <a:t>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smtClean="0"/>
          </a:p>
        </p:txBody>
      </p:sp>
      <p:sp>
        <p:nvSpPr>
          <p:cNvPr id="4" name="Slide Number Placeholder 3"/>
          <p:cNvSpPr>
            <a:spLocks noGrp="1"/>
          </p:cNvSpPr>
          <p:nvPr>
            <p:ph type="sldNum" sz="quarter" idx="10"/>
          </p:nvPr>
        </p:nvSpPr>
        <p:spPr/>
        <p:txBody>
          <a:bodyPr/>
          <a:lstStyle/>
          <a:p>
            <a:fld id="{1728288D-4266-432D-9F8F-ACB3264201BD}" type="slidenum">
              <a:rPr lang="en-PH" smtClean="0"/>
              <a:pPr/>
              <a:t>45</a:t>
            </a:fld>
            <a:endParaRPr lang="en-PH"/>
          </a:p>
        </p:txBody>
      </p:sp>
    </p:spTree>
    <p:extLst>
      <p:ext uri="{BB962C8B-B14F-4D97-AF65-F5344CB8AC3E}">
        <p14:creationId xmlns:p14="http://schemas.microsoft.com/office/powerpoint/2010/main" val="2433729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market is characterized by a “Knock-down model’’</a:t>
            </a:r>
            <a:r>
              <a:rPr lang="en-PH" baseline="0" dirty="0" smtClean="0"/>
              <a:t> that grants </a:t>
            </a:r>
            <a:r>
              <a:rPr lang="en-PH" dirty="0" smtClean="0"/>
              <a:t>incentives to import the cars complete but totally disassembled</a:t>
            </a:r>
          </a:p>
          <a:p>
            <a:r>
              <a:rPr lang="en-PH" dirty="0" smtClean="0"/>
              <a:t>While high tariffs are imposed on imports of totally assembled cars</a:t>
            </a:r>
          </a:p>
          <a:p>
            <a:r>
              <a:rPr lang="en-PH" dirty="0" smtClean="0"/>
              <a:t>The Japanese brands lead</a:t>
            </a:r>
            <a:r>
              <a:rPr lang="en-PH" baseline="0" dirty="0" smtClean="0"/>
              <a:t> the market </a:t>
            </a:r>
            <a:r>
              <a:rPr lang="en-PH" dirty="0" smtClean="0"/>
              <a:t>sharing over 57% of the total market.</a:t>
            </a:r>
            <a:r>
              <a:rPr lang="en-PH" baseline="0" dirty="0" smtClean="0"/>
              <a:t> F</a:t>
            </a:r>
            <a:r>
              <a:rPr lang="en-PH" dirty="0" smtClean="0"/>
              <a:t>urthermore the government is trying to stop the illegal imports of cars from China</a:t>
            </a:r>
          </a:p>
          <a:p>
            <a:endParaRPr lang="en-PH" dirty="0" smtClean="0"/>
          </a:p>
          <a:p>
            <a:r>
              <a:rPr lang="en-PH" dirty="0" smtClean="0"/>
              <a:t>The passenger car segment exhibited the highest growth rate of 48 percent with sales of 90,287 units compared to the total sales of 61,083 units in 2013.</a:t>
            </a:r>
          </a:p>
          <a:p>
            <a:endParaRPr lang="en-PH" dirty="0" smtClean="0"/>
          </a:p>
          <a:p>
            <a:r>
              <a:rPr lang="en-PH" dirty="0" smtClean="0"/>
              <a:t>The automotive industry does not specifically entail</a:t>
            </a:r>
            <a:r>
              <a:rPr lang="en-PH" baseline="0" dirty="0" smtClean="0"/>
              <a:t> only to the private vehicles but also commercial vehicles for public and goods transportation. The commercial vehicles’ market grew by 20% with 144,460 units sold in 2014 compared to 120,200 units sold in 2013.</a:t>
            </a:r>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46</a:t>
            </a:fld>
            <a:endParaRPr lang="en-PH"/>
          </a:p>
        </p:txBody>
      </p:sp>
    </p:spTree>
    <p:extLst>
      <p:ext uri="{BB962C8B-B14F-4D97-AF65-F5344CB8AC3E}">
        <p14:creationId xmlns:p14="http://schemas.microsoft.com/office/powerpoint/2010/main" val="382635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47</a:t>
            </a:fld>
            <a:endParaRPr lang="en-PH"/>
          </a:p>
        </p:txBody>
      </p:sp>
    </p:spTree>
    <p:extLst>
      <p:ext uri="{BB962C8B-B14F-4D97-AF65-F5344CB8AC3E}">
        <p14:creationId xmlns:p14="http://schemas.microsoft.com/office/powerpoint/2010/main" val="1340236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48</a:t>
            </a:fld>
            <a:endParaRPr lang="en-PH"/>
          </a:p>
        </p:txBody>
      </p:sp>
    </p:spTree>
    <p:extLst>
      <p:ext uri="{BB962C8B-B14F-4D97-AF65-F5344CB8AC3E}">
        <p14:creationId xmlns:p14="http://schemas.microsoft.com/office/powerpoint/2010/main" val="2265187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49</a:t>
            </a:fld>
            <a:endParaRPr lang="en-PH"/>
          </a:p>
        </p:txBody>
      </p:sp>
    </p:spTree>
    <p:extLst>
      <p:ext uri="{BB962C8B-B14F-4D97-AF65-F5344CB8AC3E}">
        <p14:creationId xmlns:p14="http://schemas.microsoft.com/office/powerpoint/2010/main" val="2231141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The opportunities in this sector are represented</a:t>
            </a:r>
            <a:r>
              <a:rPr lang="en-PH" baseline="0" dirty="0" smtClean="0"/>
              <a:t>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smtClean="0"/>
              <a:t>The r</a:t>
            </a:r>
            <a:r>
              <a:rPr lang="en-PH" dirty="0" smtClean="0"/>
              <a:t>apid expansion of the low-end/middle-end products due to the economic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High-end products from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The Food retail as the major component of the retail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Online retail: Sales from e-commerce were valued at PHP 24</a:t>
            </a:r>
            <a:r>
              <a:rPr lang="en-PH" baseline="0" dirty="0" smtClean="0"/>
              <a:t> billion (EURO 4.1 Billion). The National Capital Region recorded the highest e-commerce transaction with around EURO 4 billion or 99.4%.</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smtClean="0"/>
              <a:t>However, due to the lack of a proper mechanism of payment, only 3% of Filipinos use e-commerce: so significant EU investment opportunities exist in the relating sector.</a:t>
            </a:r>
            <a:endParaRPr lang="en-PH" dirty="0" smtClean="0"/>
          </a:p>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50</a:t>
            </a:fld>
            <a:endParaRPr lang="en-PH"/>
          </a:p>
        </p:txBody>
      </p:sp>
    </p:spTree>
    <p:extLst>
      <p:ext uri="{BB962C8B-B14F-4D97-AF65-F5344CB8AC3E}">
        <p14:creationId xmlns:p14="http://schemas.microsoft.com/office/powerpoint/2010/main" val="1308985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51</a:t>
            </a:fld>
            <a:endParaRPr lang="en-PH"/>
          </a:p>
        </p:txBody>
      </p:sp>
    </p:spTree>
    <p:extLst>
      <p:ext uri="{BB962C8B-B14F-4D97-AF65-F5344CB8AC3E}">
        <p14:creationId xmlns:p14="http://schemas.microsoft.com/office/powerpoint/2010/main" val="4145223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52</a:t>
            </a:fld>
            <a:endParaRPr lang="en-PH"/>
          </a:p>
        </p:txBody>
      </p:sp>
    </p:spTree>
    <p:extLst>
      <p:ext uri="{BB962C8B-B14F-4D97-AF65-F5344CB8AC3E}">
        <p14:creationId xmlns:p14="http://schemas.microsoft.com/office/powerpoint/2010/main" val="307455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u="none" baseline="0" dirty="0" smtClean="0"/>
          </a:p>
        </p:txBody>
      </p:sp>
      <p:sp>
        <p:nvSpPr>
          <p:cNvPr id="4" name="Slide Number Placeholder 3"/>
          <p:cNvSpPr>
            <a:spLocks noGrp="1"/>
          </p:cNvSpPr>
          <p:nvPr>
            <p:ph type="sldNum" sz="quarter" idx="10"/>
          </p:nvPr>
        </p:nvSpPr>
        <p:spPr/>
        <p:txBody>
          <a:bodyPr/>
          <a:lstStyle/>
          <a:p>
            <a:fld id="{1728288D-4266-432D-9F8F-ACB3264201BD}" type="slidenum">
              <a:rPr lang="en-PH" smtClean="0"/>
              <a:pPr/>
              <a:t>7</a:t>
            </a:fld>
            <a:endParaRPr lang="en-PH"/>
          </a:p>
        </p:txBody>
      </p:sp>
    </p:spTree>
    <p:extLst>
      <p:ext uri="{BB962C8B-B14F-4D97-AF65-F5344CB8AC3E}">
        <p14:creationId xmlns:p14="http://schemas.microsoft.com/office/powerpoint/2010/main" val="2941485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53</a:t>
            </a:fld>
            <a:endParaRPr lang="en-P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2000" dirty="0" smtClean="0">
              <a:solidFill>
                <a:schemeClr val="bg1"/>
              </a:solidFill>
              <a:latin typeface="Myriad Roman"/>
            </a:endParaRPr>
          </a:p>
        </p:txBody>
      </p:sp>
      <p:sp>
        <p:nvSpPr>
          <p:cNvPr id="4" name="Slide Number Placeholder 3"/>
          <p:cNvSpPr>
            <a:spLocks noGrp="1"/>
          </p:cNvSpPr>
          <p:nvPr>
            <p:ph type="sldNum" sz="quarter" idx="10"/>
          </p:nvPr>
        </p:nvSpPr>
        <p:spPr/>
        <p:txBody>
          <a:bodyPr/>
          <a:lstStyle/>
          <a:p>
            <a:fld id="{0D917846-5E14-4947-BA05-5F8FA8BA613F}" type="slidenum">
              <a:rPr lang="en-PH" smtClean="0"/>
              <a:t>54</a:t>
            </a:fld>
            <a:endParaRPr lang="en-PH"/>
          </a:p>
        </p:txBody>
      </p:sp>
    </p:spTree>
    <p:extLst>
      <p:ext uri="{BB962C8B-B14F-4D97-AF65-F5344CB8AC3E}">
        <p14:creationId xmlns:p14="http://schemas.microsoft.com/office/powerpoint/2010/main" val="2830576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b="1" u="sng" dirty="0" err="1" smtClean="0">
                <a:effectLst/>
              </a:rPr>
              <a:t>Worldbex</a:t>
            </a:r>
            <a:r>
              <a:rPr lang="en-PH" b="1" u="sng" dirty="0" smtClean="0">
                <a:effectLst/>
              </a:rPr>
              <a:t>:</a:t>
            </a:r>
            <a:r>
              <a:rPr lang="en-PH" dirty="0" smtClean="0">
                <a:effectLst/>
              </a:rPr>
              <a:t> </a:t>
            </a:r>
            <a:r>
              <a:rPr lang="en-US" sz="1200" b="0" i="0" kern="1200" dirty="0" smtClean="0">
                <a:solidFill>
                  <a:schemeClr val="tx1"/>
                </a:solidFill>
                <a:effectLst/>
                <a:latin typeface="+mn-lt"/>
                <a:ea typeface="+mn-ea"/>
                <a:cs typeface="+mn-cs"/>
              </a:rPr>
              <a:t>This event showcases products like construction equipment, building materials, interior decor items, garden and landscaping tools and accessories, DIY home improvement kits, lighting systems, alternative energy sources and such other products in an ambience well suited for extensive business growth and networking etc. in the Building Construction, Home Furnishings &amp; Home Textiles, Architecture &amp; Designing, Real Estate Agents industries.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PH"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b="1" u="sng" dirty="0" smtClean="0">
                <a:effectLst/>
              </a:rPr>
              <a:t>SIAL Philippines:</a:t>
            </a:r>
            <a:r>
              <a:rPr lang="en-PH" b="0" u="none" dirty="0" smtClean="0">
                <a:effectLst/>
              </a:rPr>
              <a:t> </a:t>
            </a:r>
            <a:r>
              <a:rPr lang="en-US" sz="1200" b="0" i="0" kern="1200" dirty="0" smtClean="0">
                <a:solidFill>
                  <a:schemeClr val="tx1"/>
                </a:solidFill>
                <a:effectLst/>
                <a:latin typeface="+mn-lt"/>
                <a:ea typeface="+mn-ea"/>
                <a:cs typeface="+mn-cs"/>
              </a:rPr>
              <a:t>This event showcases products like </a:t>
            </a:r>
            <a:r>
              <a:rPr lang="en-US" sz="1200" b="0" i="0" kern="1200" dirty="0" err="1" smtClean="0">
                <a:solidFill>
                  <a:schemeClr val="tx1"/>
                </a:solidFill>
                <a:effectLst/>
                <a:latin typeface="+mn-lt"/>
                <a:ea typeface="+mn-ea"/>
                <a:cs typeface="+mn-cs"/>
              </a:rPr>
              <a:t>agrifood</a:t>
            </a:r>
            <a:r>
              <a:rPr lang="en-US" sz="1200" b="0" i="0" kern="1200" dirty="0" smtClean="0">
                <a:solidFill>
                  <a:schemeClr val="tx1"/>
                </a:solidFill>
                <a:effectLst/>
                <a:latin typeface="+mn-lt"/>
                <a:ea typeface="+mn-ea"/>
                <a:cs typeface="+mn-cs"/>
              </a:rPr>
              <a:t> products, wine products, foreign foods and </a:t>
            </a:r>
            <a:r>
              <a:rPr lang="en-US" sz="1200" b="0" i="0" kern="1200" dirty="0" err="1" smtClean="0">
                <a:solidFill>
                  <a:schemeClr val="tx1"/>
                </a:solidFill>
                <a:effectLst/>
                <a:latin typeface="+mn-lt"/>
                <a:ea typeface="+mn-ea"/>
                <a:cs typeface="+mn-cs"/>
              </a:rPr>
              <a:t>equipments</a:t>
            </a:r>
            <a:r>
              <a:rPr lang="en-US" sz="1200" b="0" i="0" kern="1200" dirty="0" smtClean="0">
                <a:solidFill>
                  <a:schemeClr val="tx1"/>
                </a:solidFill>
                <a:effectLst/>
                <a:latin typeface="+mn-lt"/>
                <a:ea typeface="+mn-ea"/>
                <a:cs typeface="+mn-cs"/>
              </a:rPr>
              <a:t> to name a few etc. in the Food &amp; Beverage industry.</a:t>
            </a:r>
          </a:p>
          <a:p>
            <a:pPr marL="0" marR="0" indent="0" algn="l" defTabSz="914400" rtl="0" eaLnBrk="1" fontAlgn="auto" latinLnBrk="0" hangingPunct="1">
              <a:lnSpc>
                <a:spcPct val="100000"/>
              </a:lnSpc>
              <a:spcBef>
                <a:spcPts val="0"/>
              </a:spcBef>
              <a:spcAft>
                <a:spcPts val="0"/>
              </a:spcAft>
              <a:buClrTx/>
              <a:buSzTx/>
              <a:buFontTx/>
              <a:buNone/>
              <a:tabLst/>
              <a:defRPr/>
            </a:pPr>
            <a:endParaRPr lang="en-PH" b="0" u="none"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b="1" u="sng" dirty="0" smtClean="0">
                <a:effectLst/>
              </a:rPr>
              <a:t>Energy Expo </a:t>
            </a:r>
            <a:r>
              <a:rPr lang="en-PH" b="0" u="none" dirty="0" smtClean="0">
                <a:effectLst/>
              </a:rPr>
              <a:t>which is an event dedicated to Oil and gas, offshore and onshore exploration, coal mining, renewable energy, alternative energy, energy management, logistics and storage, consultancy and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PH" b="0" u="none"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b="1" u="sng" dirty="0" err="1" smtClean="0">
                <a:effectLst/>
              </a:rPr>
              <a:t>Philconstruct</a:t>
            </a:r>
            <a:r>
              <a:rPr lang="en-PH" b="1" u="sng" dirty="0" smtClean="0">
                <a:effectLst/>
              </a:rPr>
              <a:t>:</a:t>
            </a:r>
            <a:r>
              <a:rPr lang="en-US" sz="1200" b="0" i="0" kern="1200" dirty="0" smtClean="0">
                <a:solidFill>
                  <a:schemeClr val="tx1"/>
                </a:solidFill>
                <a:effectLst/>
                <a:latin typeface="+mn-lt"/>
                <a:ea typeface="+mn-ea"/>
                <a:cs typeface="+mn-cs"/>
              </a:rPr>
              <a:t> is an international building and construction industry event that marks the presence of building materials and components, construction equipment and materials, building accessories, construction accessories and essentials, interior design materials, exterior design products, building and construction machineries and other related range of products.</a:t>
            </a:r>
            <a:endParaRPr lang="en-PH" b="1" u="sng"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PH" b="0" u="none"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b="1" u="sng" dirty="0" err="1" smtClean="0">
                <a:effectLst/>
              </a:rPr>
              <a:t>Agrilink</a:t>
            </a:r>
            <a:r>
              <a:rPr lang="en-PH" b="1" u="sng" dirty="0" smtClean="0">
                <a:effectLst/>
              </a:rPr>
              <a:t> </a:t>
            </a:r>
            <a:r>
              <a:rPr lang="en-PH" b="0" u="none" dirty="0" smtClean="0">
                <a:effectLst/>
              </a:rPr>
              <a:t>The</a:t>
            </a:r>
            <a:r>
              <a:rPr lang="en-PH" b="0" u="none" baseline="0" dirty="0" smtClean="0">
                <a:effectLst/>
              </a:rPr>
              <a:t> largest agribusiness exhibition show in the Philippines.</a:t>
            </a:r>
            <a:endParaRPr lang="en-PH" b="1" u="sng" dirty="0"/>
          </a:p>
        </p:txBody>
      </p:sp>
      <p:sp>
        <p:nvSpPr>
          <p:cNvPr id="4" name="Slide Number Placeholder 3"/>
          <p:cNvSpPr>
            <a:spLocks noGrp="1"/>
          </p:cNvSpPr>
          <p:nvPr>
            <p:ph type="sldNum" sz="quarter" idx="10"/>
          </p:nvPr>
        </p:nvSpPr>
        <p:spPr/>
        <p:txBody>
          <a:bodyPr/>
          <a:lstStyle/>
          <a:p>
            <a:fld id="{1728288D-4266-432D-9F8F-ACB3264201BD}" type="slidenum">
              <a:rPr lang="en-PH" smtClean="0"/>
              <a:t>56</a:t>
            </a:fld>
            <a:endParaRPr lang="en-PH"/>
          </a:p>
        </p:txBody>
      </p:sp>
    </p:spTree>
    <p:extLst>
      <p:ext uri="{BB962C8B-B14F-4D97-AF65-F5344CB8AC3E}">
        <p14:creationId xmlns:p14="http://schemas.microsoft.com/office/powerpoint/2010/main" val="1724141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57</a:t>
            </a:fld>
            <a:endParaRPr lang="en-P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58</a:t>
            </a:fld>
            <a:endParaRPr lang="en-PH"/>
          </a:p>
        </p:txBody>
      </p:sp>
    </p:spTree>
    <p:extLst>
      <p:ext uri="{BB962C8B-B14F-4D97-AF65-F5344CB8AC3E}">
        <p14:creationId xmlns:p14="http://schemas.microsoft.com/office/powerpoint/2010/main" val="2169062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0D917846-5E14-4947-BA05-5F8FA8BA613F}" type="slidenum">
              <a:rPr lang="en-PH" smtClean="0"/>
              <a:pPr/>
              <a:t>60</a:t>
            </a:fld>
            <a:endParaRPr lang="en-PH"/>
          </a:p>
        </p:txBody>
      </p:sp>
    </p:spTree>
    <p:extLst>
      <p:ext uri="{BB962C8B-B14F-4D97-AF65-F5344CB8AC3E}">
        <p14:creationId xmlns:p14="http://schemas.microsoft.com/office/powerpoint/2010/main" val="258258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9</a:t>
            </a:fld>
            <a:endParaRPr lang="en-PH"/>
          </a:p>
        </p:txBody>
      </p:sp>
    </p:spTree>
    <p:extLst>
      <p:ext uri="{BB962C8B-B14F-4D97-AF65-F5344CB8AC3E}">
        <p14:creationId xmlns:p14="http://schemas.microsoft.com/office/powerpoint/2010/main" val="146914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10</a:t>
            </a:fld>
            <a:endParaRPr lang="en-P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28288D-4266-432D-9F8F-ACB3264201BD}" type="slidenum">
              <a:rPr lang="en-PH" smtClean="0"/>
              <a:pPr/>
              <a:t>11</a:t>
            </a:fld>
            <a:endParaRPr lang="en-P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28288D-4266-432D-9F8F-ACB3264201BD}" type="slidenum">
              <a:rPr lang="en-PH" smtClean="0"/>
              <a:pPr/>
              <a:t>12</a:t>
            </a:fld>
            <a:endParaRPr lang="en-PH"/>
          </a:p>
        </p:txBody>
      </p:sp>
    </p:spTree>
    <p:extLst>
      <p:ext uri="{BB962C8B-B14F-4D97-AF65-F5344CB8AC3E}">
        <p14:creationId xmlns:p14="http://schemas.microsoft.com/office/powerpoint/2010/main" val="214595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pPr/>
              <a:t>9/23/2015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42303290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pPr/>
              <a:t>9/23/2015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1383170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pPr/>
              <a:t>9/23/2015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16333263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23999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solidFill>
                  <a:srgbClr val="FFFF00"/>
                </a:solidFill>
                <a:latin typeface="Myriad Roman" pitchFamily="34" charset="0"/>
              </a:defRPr>
            </a:lvl1pPr>
          </a:lstStyle>
          <a:p>
            <a:r>
              <a:rPr lang="en-US" dirty="0" smtClean="0"/>
              <a:t>Click to edit Master title style</a:t>
            </a:r>
            <a:endParaRPr lang="en-PH" dirty="0"/>
          </a:p>
        </p:txBody>
      </p:sp>
      <p:sp>
        <p:nvSpPr>
          <p:cNvPr id="3" name="Content Placeholder 2"/>
          <p:cNvSpPr>
            <a:spLocks noGrp="1"/>
          </p:cNvSpPr>
          <p:nvPr>
            <p:ph idx="1"/>
          </p:nvPr>
        </p:nvSpPr>
        <p:spPr/>
        <p:txBody>
          <a:bodyPr/>
          <a:lstStyle>
            <a:lvl1pPr>
              <a:defRPr>
                <a:solidFill>
                  <a:schemeClr val="bg1"/>
                </a:solidFill>
                <a:latin typeface="Myriad Condensed"/>
              </a:defRPr>
            </a:lvl1pPr>
            <a:lvl2pPr>
              <a:defRPr>
                <a:solidFill>
                  <a:schemeClr val="bg1"/>
                </a:solidFill>
                <a:latin typeface="Myriad Condensed"/>
              </a:defRPr>
            </a:lvl2pPr>
            <a:lvl3pPr>
              <a:defRPr>
                <a:solidFill>
                  <a:schemeClr val="bg1"/>
                </a:solidFill>
                <a:latin typeface="Myriad Condensed"/>
              </a:defRPr>
            </a:lvl3pPr>
            <a:lvl4pPr>
              <a:defRPr>
                <a:solidFill>
                  <a:schemeClr val="bg1"/>
                </a:solidFill>
                <a:latin typeface="Myriad Condensed"/>
              </a:defRPr>
            </a:lvl4pPr>
            <a:lvl5pPr>
              <a:defRPr>
                <a:solidFill>
                  <a:schemeClr val="bg1"/>
                </a:solidFill>
                <a:latin typeface="Myriad Condense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4" name="Date Placeholder 3"/>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699119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172162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2744206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50138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5802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89353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8536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solidFill>
                  <a:srgbClr val="FFFF00"/>
                </a:solidFill>
                <a:latin typeface="Myriad Roman" pitchFamily="34" charset="0"/>
              </a:defRPr>
            </a:lvl1pPr>
          </a:lstStyle>
          <a:p>
            <a:r>
              <a:rPr lang="en-US" smtClean="0"/>
              <a:t>Click to edit Master title style</a:t>
            </a:r>
            <a:endParaRPr lang="en-PH" dirty="0"/>
          </a:p>
        </p:txBody>
      </p:sp>
      <p:sp>
        <p:nvSpPr>
          <p:cNvPr id="3" name="Content Placeholder 2"/>
          <p:cNvSpPr>
            <a:spLocks noGrp="1"/>
          </p:cNvSpPr>
          <p:nvPr>
            <p:ph idx="1"/>
          </p:nvPr>
        </p:nvSpPr>
        <p:spPr/>
        <p:txBody>
          <a:bodyPr/>
          <a:lstStyle>
            <a:lvl1pPr>
              <a:defRPr>
                <a:solidFill>
                  <a:schemeClr val="bg1"/>
                </a:solidFill>
                <a:latin typeface="Myriad Condensed"/>
              </a:defRPr>
            </a:lvl1pPr>
            <a:lvl2pPr>
              <a:defRPr>
                <a:solidFill>
                  <a:schemeClr val="bg1"/>
                </a:solidFill>
                <a:latin typeface="Myriad Condensed"/>
              </a:defRPr>
            </a:lvl2pPr>
            <a:lvl3pPr>
              <a:defRPr>
                <a:solidFill>
                  <a:schemeClr val="bg1"/>
                </a:solidFill>
                <a:latin typeface="Myriad Condensed"/>
              </a:defRPr>
            </a:lvl3pPr>
            <a:lvl4pPr>
              <a:defRPr>
                <a:solidFill>
                  <a:schemeClr val="bg1"/>
                </a:solidFill>
                <a:latin typeface="Myriad Condensed"/>
              </a:defRPr>
            </a:lvl4pPr>
            <a:lvl5pPr>
              <a:defRPr>
                <a:solidFill>
                  <a:schemeClr val="bg1"/>
                </a:solidFill>
                <a:latin typeface="Myriad Condense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10"/>
          </p:nvPr>
        </p:nvSpPr>
        <p:spPr/>
        <p:txBody>
          <a:bodyPr/>
          <a:lstStyle/>
          <a:p>
            <a:fld id="{72AF50F8-E402-4928-A195-D35240B37EE5}" type="datetimeFigureOut">
              <a:rPr lang="en-PH" smtClean="0"/>
              <a:pPr/>
              <a:t>9/23/2015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25729825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3797931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970703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05873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AF50F8-E402-4928-A195-D35240B37EE5}" type="datetimeFigureOut">
              <a:rPr lang="en-PH" smtClean="0"/>
              <a:pPr/>
              <a:t>9/23/2015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40190098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72AF50F8-E402-4928-A195-D35240B37EE5}" type="datetimeFigureOut">
              <a:rPr lang="en-PH" smtClean="0"/>
              <a:pPr/>
              <a:t>9/23/2015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25990516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72AF50F8-E402-4928-A195-D35240B37EE5}" type="datetimeFigureOut">
              <a:rPr lang="en-PH" smtClean="0"/>
              <a:pPr/>
              <a:t>9/23/2015</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254629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72AF50F8-E402-4928-A195-D35240B37EE5}" type="datetimeFigureOut">
              <a:rPr lang="en-PH" smtClean="0"/>
              <a:pPr/>
              <a:t>9/23/2015</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110514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F50F8-E402-4928-A195-D35240B37EE5}" type="datetimeFigureOut">
              <a:rPr lang="en-PH" smtClean="0"/>
              <a:pPr/>
              <a:t>9/23/2015</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56497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F50F8-E402-4928-A195-D35240B37EE5}" type="datetimeFigureOut">
              <a:rPr lang="en-PH" smtClean="0"/>
              <a:pPr/>
              <a:t>9/23/2015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231204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F50F8-E402-4928-A195-D35240B37EE5}" type="datetimeFigureOut">
              <a:rPr lang="en-PH" smtClean="0"/>
              <a:pPr/>
              <a:t>9/23/2015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38EA3D81-7714-4E3C-AE8D-2DF342F45631}" type="slidenum">
              <a:rPr lang="en-PH" smtClean="0"/>
              <a:pPr/>
              <a:t>‹#›</a:t>
            </a:fld>
            <a:endParaRPr lang="en-PH"/>
          </a:p>
        </p:txBody>
      </p:sp>
    </p:spTree>
    <p:extLst>
      <p:ext uri="{BB962C8B-B14F-4D97-AF65-F5344CB8AC3E}">
        <p14:creationId xmlns:p14="http://schemas.microsoft.com/office/powerpoint/2010/main" val="17748781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F50F8-E402-4928-A195-D35240B37EE5}" type="datetimeFigureOut">
              <a:rPr lang="en-PH" smtClean="0"/>
              <a:pPr/>
              <a:t>9/23/2015</a:t>
            </a:fld>
            <a:endParaRPr lang="en-P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A3D81-7714-4E3C-AE8D-2DF342F45631}" type="slidenum">
              <a:rPr lang="en-PH" smtClean="0"/>
              <a:pPr/>
              <a:t>‹#›</a:t>
            </a:fld>
            <a:endParaRPr lang="en-PH"/>
          </a:p>
        </p:txBody>
      </p:sp>
    </p:spTree>
    <p:extLst>
      <p:ext uri="{BB962C8B-B14F-4D97-AF65-F5344CB8AC3E}">
        <p14:creationId xmlns:p14="http://schemas.microsoft.com/office/powerpoint/2010/main" val="353484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F50F8-E402-4928-A195-D35240B37EE5}" type="datetimeFigureOut">
              <a:rPr lang="en-PH" smtClean="0">
                <a:solidFill>
                  <a:prstClr val="black">
                    <a:tint val="75000"/>
                  </a:prstClr>
                </a:solidFill>
              </a:rPr>
              <a:pPr/>
              <a:t>9/23/2015</a:t>
            </a:fld>
            <a:endParaRPr lang="en-PH">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A3D81-7714-4E3C-AE8D-2DF342F45631}"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27481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jpe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jpe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8.tiff"/><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Excel_Worksheet1.xlsx"/></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3124200"/>
            <a:ext cx="6248400" cy="3323987"/>
          </a:xfrm>
          <a:prstGeom prst="rect">
            <a:avLst/>
          </a:prstGeom>
          <a:noFill/>
        </p:spPr>
        <p:txBody>
          <a:bodyPr wrap="square" rtlCol="0">
            <a:spAutoFit/>
          </a:bodyPr>
          <a:lstStyle/>
          <a:p>
            <a:r>
              <a:rPr lang="it-IT" sz="2800" b="1" dirty="0" smtClean="0">
                <a:solidFill>
                  <a:srgbClr val="FFFF00"/>
                </a:solidFill>
              </a:rPr>
              <a:t>ACCESSO </a:t>
            </a:r>
            <a:r>
              <a:rPr lang="it-IT" sz="2800" b="1" dirty="0">
                <a:solidFill>
                  <a:srgbClr val="FFFF00"/>
                </a:solidFill>
              </a:rPr>
              <a:t>AL MERCATO ASIATICO: </a:t>
            </a:r>
          </a:p>
          <a:p>
            <a:r>
              <a:rPr lang="it-IT" sz="2800" b="1" dirty="0" smtClean="0">
                <a:solidFill>
                  <a:srgbClr val="FFFF00"/>
                </a:solidFill>
              </a:rPr>
              <a:t>LE </a:t>
            </a:r>
            <a:r>
              <a:rPr lang="it-IT" sz="2800" b="1" dirty="0">
                <a:solidFill>
                  <a:srgbClr val="FFFF00"/>
                </a:solidFill>
              </a:rPr>
              <a:t>FILIPPINE E </a:t>
            </a:r>
            <a:r>
              <a:rPr lang="it-IT" sz="2800" b="1" dirty="0" smtClean="0">
                <a:solidFill>
                  <a:srgbClr val="FFFF00"/>
                </a:solidFill>
              </a:rPr>
              <a:t>L’ASEAN</a:t>
            </a:r>
          </a:p>
          <a:p>
            <a:pPr>
              <a:lnSpc>
                <a:spcPct val="150000"/>
              </a:lnSpc>
            </a:pPr>
            <a:r>
              <a:rPr lang="en-PH" sz="2800" b="1" dirty="0" err="1" smtClean="0">
                <a:solidFill>
                  <a:prstClr val="white"/>
                </a:solidFill>
              </a:rPr>
              <a:t>Presentazione</a:t>
            </a:r>
            <a:endParaRPr lang="en-PH" sz="2800" b="1" dirty="0">
              <a:solidFill>
                <a:prstClr val="white"/>
              </a:solidFill>
            </a:endParaRPr>
          </a:p>
          <a:p>
            <a:endParaRPr lang="en-PH" sz="2800" b="1" dirty="0">
              <a:solidFill>
                <a:prstClr val="white"/>
              </a:solidFill>
            </a:endParaRPr>
          </a:p>
          <a:p>
            <a:r>
              <a:rPr lang="en-PH" sz="2800" b="1" dirty="0" smtClean="0">
                <a:solidFill>
                  <a:prstClr val="white"/>
                </a:solidFill>
              </a:rPr>
              <a:t>Sergio </a:t>
            </a:r>
            <a:r>
              <a:rPr lang="en-PH" sz="2800" b="1" dirty="0" err="1" smtClean="0">
                <a:solidFill>
                  <a:prstClr val="white"/>
                </a:solidFill>
              </a:rPr>
              <a:t>Boero</a:t>
            </a:r>
            <a:endParaRPr lang="en-PH" sz="2800" b="1" dirty="0" smtClean="0">
              <a:solidFill>
                <a:prstClr val="white"/>
              </a:solidFill>
            </a:endParaRPr>
          </a:p>
          <a:p>
            <a:r>
              <a:rPr lang="en-PH" sz="2800" b="1" dirty="0" err="1" smtClean="0">
                <a:solidFill>
                  <a:prstClr val="white"/>
                </a:solidFill>
              </a:rPr>
              <a:t>Presidente</a:t>
            </a:r>
            <a:r>
              <a:rPr lang="en-PH" sz="2800" b="1" dirty="0" smtClean="0">
                <a:solidFill>
                  <a:prstClr val="white"/>
                </a:solidFill>
              </a:rPr>
              <a:t>, Camera di </a:t>
            </a:r>
            <a:r>
              <a:rPr lang="en-PH" sz="2800" b="1" dirty="0" err="1" smtClean="0">
                <a:solidFill>
                  <a:prstClr val="white"/>
                </a:solidFill>
              </a:rPr>
              <a:t>Commercio</a:t>
            </a:r>
            <a:r>
              <a:rPr lang="en-PH" sz="2800" b="1" dirty="0" smtClean="0">
                <a:solidFill>
                  <a:prstClr val="white"/>
                </a:solidFill>
              </a:rPr>
              <a:t> </a:t>
            </a:r>
            <a:r>
              <a:rPr lang="en-PH" sz="2800" b="1" dirty="0" err="1" smtClean="0">
                <a:solidFill>
                  <a:prstClr val="white"/>
                </a:solidFill>
              </a:rPr>
              <a:t>Italiana</a:t>
            </a:r>
            <a:r>
              <a:rPr lang="en-PH" sz="2800" b="1" dirty="0" smtClean="0">
                <a:solidFill>
                  <a:prstClr val="white"/>
                </a:solidFill>
              </a:rPr>
              <a:t> </a:t>
            </a:r>
            <a:r>
              <a:rPr lang="en-PH" sz="2800" b="1" dirty="0" err="1" smtClean="0">
                <a:solidFill>
                  <a:prstClr val="white"/>
                </a:solidFill>
              </a:rPr>
              <a:t>nelle</a:t>
            </a:r>
            <a:r>
              <a:rPr lang="en-PH" sz="2800" b="1" dirty="0" smtClean="0">
                <a:solidFill>
                  <a:prstClr val="white"/>
                </a:solidFill>
              </a:rPr>
              <a:t> </a:t>
            </a:r>
            <a:r>
              <a:rPr lang="en-PH" sz="2800" b="1" dirty="0" err="1" smtClean="0">
                <a:solidFill>
                  <a:prstClr val="white"/>
                </a:solidFill>
              </a:rPr>
              <a:t>Filippine</a:t>
            </a:r>
            <a:endParaRPr lang="en-PH" sz="2800" b="1" dirty="0" smtClean="0">
              <a:solidFill>
                <a:prstClr val="white"/>
              </a:solidFill>
            </a:endParaRPr>
          </a:p>
        </p:txBody>
      </p:sp>
    </p:spTree>
    <p:extLst>
      <p:ext uri="{BB962C8B-B14F-4D97-AF65-F5344CB8AC3E}">
        <p14:creationId xmlns:p14="http://schemas.microsoft.com/office/powerpoint/2010/main" val="439751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Incentivi per investire nelle Filippine</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1198568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02529247"/>
              </p:ext>
            </p:extLst>
          </p:nvPr>
        </p:nvGraphicFramePr>
        <p:xfrm>
          <a:off x="228600" y="6858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811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b="1" dirty="0" err="1" smtClean="0">
                <a:solidFill>
                  <a:srgbClr val="FFFF00"/>
                </a:solidFill>
              </a:rPr>
              <a:t>Incentivi</a:t>
            </a:r>
            <a:r>
              <a:rPr lang="en-PH" b="1" dirty="0" smtClean="0">
                <a:solidFill>
                  <a:srgbClr val="FFFF00"/>
                </a:solidFill>
              </a:rPr>
              <a:t> ad </a:t>
            </a:r>
            <a:r>
              <a:rPr lang="en-PH" b="1" dirty="0" err="1" smtClean="0">
                <a:solidFill>
                  <a:srgbClr val="FFFF00"/>
                </a:solidFill>
              </a:rPr>
              <a:t>investire</a:t>
            </a:r>
            <a:r>
              <a:rPr lang="en-PH" b="1" dirty="0" smtClean="0">
                <a:solidFill>
                  <a:srgbClr val="FFFF00"/>
                </a:solidFill>
              </a:rPr>
              <a:t> </a:t>
            </a:r>
            <a:r>
              <a:rPr lang="en-PH" dirty="0" smtClean="0"/>
              <a:t>– </a:t>
            </a:r>
            <a:r>
              <a:rPr lang="en-PH" dirty="0" err="1" smtClean="0"/>
              <a:t>Settori</a:t>
            </a:r>
            <a:r>
              <a:rPr lang="en-PH" dirty="0" smtClean="0"/>
              <a:t> </a:t>
            </a:r>
            <a:r>
              <a:rPr lang="en-PH" dirty="0" err="1" smtClean="0"/>
              <a:t>ammissibili</a:t>
            </a:r>
            <a:r>
              <a:rPr lang="en-PH" dirty="0" smtClean="0"/>
              <a:t> in regime PEZA</a:t>
            </a:r>
            <a:endParaRPr lang="en-PH" b="1"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89757290"/>
              </p:ext>
            </p:extLst>
          </p:nvPr>
        </p:nvGraphicFramePr>
        <p:xfrm>
          <a:off x="479612" y="1600200"/>
          <a:ext cx="85344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9916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PH" dirty="0" smtClean="0"/>
              <a:t>PEZA: </a:t>
            </a:r>
            <a:r>
              <a:rPr lang="en-PH" dirty="0" err="1" smtClean="0"/>
              <a:t>Incentivi</a:t>
            </a:r>
            <a:r>
              <a:rPr lang="en-PH" dirty="0" smtClean="0"/>
              <a:t> </a:t>
            </a:r>
            <a:endParaRPr lang="en-PH"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334071028"/>
              </p:ext>
            </p:extLst>
          </p:nvPr>
        </p:nvGraphicFramePr>
        <p:xfrm>
          <a:off x="381000" y="1219200"/>
          <a:ext cx="83058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2798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00" r="-10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229600" cy="4876800"/>
          </a:xfrm>
        </p:spPr>
        <p:txBody>
          <a:bodyPr>
            <a:normAutofit/>
          </a:bodyPr>
          <a:lstStyle/>
          <a:p>
            <a:pPr marL="457200" lvl="1" indent="0">
              <a:buNone/>
            </a:pPr>
            <a:endParaRPr lang="en-PH" sz="2000" dirty="0">
              <a:solidFill>
                <a:schemeClr val="bg1"/>
              </a:solidFill>
              <a:latin typeface="Myriad Roman"/>
            </a:endParaRPr>
          </a:p>
          <a:p>
            <a:pPr lvl="0"/>
            <a:endParaRPr lang="en-GB" sz="2400" dirty="0" smtClean="0">
              <a:solidFill>
                <a:schemeClr val="bg1"/>
              </a:solidFill>
              <a:latin typeface="Myriad Roman"/>
            </a:endParaRPr>
          </a:p>
          <a:p>
            <a:pPr lvl="0"/>
            <a:endParaRPr lang="en-GB" sz="2400" dirty="0" smtClean="0">
              <a:solidFill>
                <a:schemeClr val="bg1"/>
              </a:solidFill>
              <a:latin typeface="Myriad Roman"/>
            </a:endParaRPr>
          </a:p>
          <a:p>
            <a:endParaRPr lang="en-PH" sz="2900" dirty="0">
              <a:solidFill>
                <a:schemeClr val="bg1"/>
              </a:solidFill>
            </a:endParaRPr>
          </a:p>
        </p:txBody>
      </p:sp>
      <p:graphicFrame>
        <p:nvGraphicFramePr>
          <p:cNvPr id="4" name="Diagram 3"/>
          <p:cNvGraphicFramePr/>
          <p:nvPr>
            <p:extLst>
              <p:ext uri="{D42A27DB-BD31-4B8C-83A1-F6EECF244321}">
                <p14:modId xmlns:p14="http://schemas.microsoft.com/office/powerpoint/2010/main" val="1227704781"/>
              </p:ext>
            </p:extLst>
          </p:nvPr>
        </p:nvGraphicFramePr>
        <p:xfrm>
          <a:off x="-304800" y="228600"/>
          <a:ext cx="96774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83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Energia</a:t>
            </a:r>
            <a:r>
              <a:rPr lang="en-PH" dirty="0" smtClean="0"/>
              <a:t> e </a:t>
            </a:r>
            <a:r>
              <a:rPr lang="en-PH" dirty="0" err="1" smtClean="0"/>
              <a:t>Rinnovabili</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391322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779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err="1" smtClean="0"/>
              <a:t>Energia</a:t>
            </a:r>
            <a:r>
              <a:rPr lang="en-PH" dirty="0" smtClean="0"/>
              <a:t> e </a:t>
            </a:r>
            <a:r>
              <a:rPr lang="en-PH" dirty="0" err="1" smtClean="0"/>
              <a:t>Rinnovabili</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5780152"/>
              </p:ext>
            </p:extLst>
          </p:nvPr>
        </p:nvGraphicFramePr>
        <p:xfrm>
          <a:off x="1524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3058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dirty="0" err="1" smtClean="0"/>
              <a:t>Rinnovabili</a:t>
            </a:r>
            <a:r>
              <a:rPr lang="en-PH" dirty="0"/>
              <a:t>: </a:t>
            </a:r>
            <a:r>
              <a:rPr lang="en-PH" dirty="0" err="1" smtClean="0"/>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2344703"/>
              </p:ext>
            </p:extLst>
          </p:nvPr>
        </p:nvGraphicFramePr>
        <p:xfrm>
          <a:off x="0" y="1219200"/>
          <a:ext cx="9144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885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Ambiente</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5464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5035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Ambiente</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6115655"/>
              </p:ext>
            </p:extLst>
          </p:nvPr>
        </p:nvGraphicFramePr>
        <p:xfrm>
          <a:off x="1524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910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PH" dirty="0" smtClean="0"/>
              <a:t>ASEAN </a:t>
            </a:r>
            <a:r>
              <a:rPr lang="en-PH" sz="4000" dirty="0" smtClean="0"/>
              <a:t>(</a:t>
            </a:r>
            <a:r>
              <a:rPr lang="it-IT" sz="4000" dirty="0"/>
              <a:t>Associazione delle Nazioni del Sud-est </a:t>
            </a:r>
            <a:r>
              <a:rPr lang="it-IT" sz="4000" dirty="0" smtClean="0"/>
              <a:t>asiatico)</a:t>
            </a:r>
            <a:endParaRPr lang="en-PH" sz="40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219201"/>
            <a:ext cx="7620000" cy="522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411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Ambiente</a:t>
            </a:r>
            <a:r>
              <a:rPr lang="en-PH" dirty="0"/>
              <a:t>: </a:t>
            </a:r>
            <a:r>
              <a:rPr lang="en-PH" dirty="0" err="1" smtClean="0"/>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4943245"/>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2237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Servizi</a:t>
            </a:r>
            <a:r>
              <a:rPr lang="en-PH" dirty="0" smtClean="0"/>
              <a:t> </a:t>
            </a:r>
            <a:r>
              <a:rPr lang="en-PH" dirty="0" err="1" smtClean="0"/>
              <a:t>Finanziari</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385639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6157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248974069"/>
              </p:ext>
            </p:extLst>
          </p:nvPr>
        </p:nvGraphicFramePr>
        <p:xfrm>
          <a:off x="152400" y="1219200"/>
          <a:ext cx="8839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a:xfrm>
            <a:off x="533400" y="36945"/>
            <a:ext cx="8229600" cy="1143000"/>
          </a:xfrm>
        </p:spPr>
        <p:txBody>
          <a:bodyPr/>
          <a:lstStyle/>
          <a:p>
            <a:r>
              <a:rPr lang="en-PH" dirty="0" err="1" smtClean="0"/>
              <a:t>Servizi</a:t>
            </a:r>
            <a:r>
              <a:rPr lang="en-PH" dirty="0" smtClean="0"/>
              <a:t> </a:t>
            </a:r>
            <a:r>
              <a:rPr lang="en-PH" dirty="0" err="1" smtClean="0"/>
              <a:t>Finanziari</a:t>
            </a:r>
            <a:r>
              <a:rPr lang="en-PH" dirty="0" smtClean="0"/>
              <a:t>: </a:t>
            </a:r>
            <a:r>
              <a:rPr lang="en-PH" dirty="0" err="1" smtClean="0"/>
              <a:t>mercato</a:t>
            </a:r>
            <a:endParaRPr lang="en-PH" dirty="0"/>
          </a:p>
        </p:txBody>
      </p:sp>
    </p:spTree>
    <p:extLst>
      <p:ext uri="{BB962C8B-B14F-4D97-AF65-F5344CB8AC3E}">
        <p14:creationId xmlns:p14="http://schemas.microsoft.com/office/powerpoint/2010/main" val="2977150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err="1" smtClean="0"/>
              <a:t>Servizi</a:t>
            </a:r>
            <a:r>
              <a:rPr lang="en-PH" dirty="0" smtClean="0"/>
              <a:t> </a:t>
            </a:r>
            <a:r>
              <a:rPr lang="en-PH" dirty="0" err="1" smtClean="0"/>
              <a:t>Finanziari</a:t>
            </a:r>
            <a:r>
              <a:rPr lang="en-PH" dirty="0" smtClean="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5935244"/>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052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F&amp;B - </a:t>
            </a:r>
            <a:r>
              <a:rPr lang="en-PH" dirty="0" err="1" smtClean="0"/>
              <a:t>Agroalimentare</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87929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9421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05486875"/>
              </p:ext>
            </p:extLst>
          </p:nvPr>
        </p:nvGraphicFramePr>
        <p:xfrm>
          <a:off x="152400" y="1219200"/>
          <a:ext cx="8839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a:xfrm>
            <a:off x="533400" y="36945"/>
            <a:ext cx="8229600" cy="1143000"/>
          </a:xfrm>
        </p:spPr>
        <p:txBody>
          <a:bodyPr/>
          <a:lstStyle/>
          <a:p>
            <a:r>
              <a:rPr lang="en-PH" dirty="0" err="1" smtClean="0"/>
              <a:t>Agroalimentare</a:t>
            </a:r>
            <a:r>
              <a:rPr lang="en-PH" dirty="0" smtClean="0"/>
              <a:t>: </a:t>
            </a:r>
            <a:r>
              <a:rPr lang="en-PH" dirty="0" err="1" smtClean="0"/>
              <a:t>mercato</a:t>
            </a:r>
            <a:endParaRPr lang="en-PH" dirty="0"/>
          </a:p>
        </p:txBody>
      </p:sp>
    </p:spTree>
    <p:extLst>
      <p:ext uri="{BB962C8B-B14F-4D97-AF65-F5344CB8AC3E}">
        <p14:creationId xmlns:p14="http://schemas.microsoft.com/office/powerpoint/2010/main" val="3478575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Agribusiness: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9643460"/>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194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1143000"/>
          </a:xfrm>
        </p:spPr>
        <p:txBody>
          <a:bodyPr>
            <a:normAutofit/>
          </a:bodyPr>
          <a:lstStyle/>
          <a:p>
            <a:r>
              <a:rPr lang="en-PH" dirty="0" smtClean="0"/>
              <a:t>IT-BPO</a:t>
            </a:r>
            <a:br>
              <a:rPr lang="en-PH" dirty="0" smtClean="0"/>
            </a:br>
            <a:r>
              <a:rPr lang="en-PH" sz="2000" dirty="0" smtClean="0"/>
              <a:t>(Information Technology and Business Process Outsourcing)</a:t>
            </a:r>
            <a:endParaRPr lang="en-PH"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74089038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5204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3855"/>
            <a:ext cx="8229600" cy="1143000"/>
          </a:xfrm>
        </p:spPr>
        <p:txBody>
          <a:bodyPr/>
          <a:lstStyle/>
          <a:p>
            <a:r>
              <a:rPr lang="en-PH" b="1" dirty="0" smtClean="0">
                <a:solidFill>
                  <a:srgbClr val="FFFF00"/>
                </a:solidFill>
              </a:rPr>
              <a:t>IT-BPO: </a:t>
            </a:r>
            <a:r>
              <a:rPr lang="en-PH" b="1" dirty="0" err="1" smtClean="0">
                <a:solidFill>
                  <a:srgbClr val="FFFF00"/>
                </a:solidFill>
              </a:rPr>
              <a:t>mercato</a:t>
            </a:r>
            <a:endParaRPr lang="en-PH" b="1" dirty="0"/>
          </a:p>
        </p:txBody>
      </p:sp>
      <p:graphicFrame>
        <p:nvGraphicFramePr>
          <p:cNvPr id="8" name="Diagram 7"/>
          <p:cNvGraphicFramePr/>
          <p:nvPr>
            <p:extLst>
              <p:ext uri="{D42A27DB-BD31-4B8C-83A1-F6EECF244321}">
                <p14:modId xmlns:p14="http://schemas.microsoft.com/office/powerpoint/2010/main" val="1508757058"/>
              </p:ext>
            </p:extLst>
          </p:nvPr>
        </p:nvGraphicFramePr>
        <p:xfrm>
          <a:off x="152400" y="1143000"/>
          <a:ext cx="8839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7131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solidFill>
                  <a:srgbClr val="FFFF00"/>
                </a:solidFill>
              </a:rPr>
              <a:t>IT-BPO: </a:t>
            </a:r>
            <a:r>
              <a:rPr lang="en-PH" dirty="0" err="1"/>
              <a:t>Opportunità</a:t>
            </a:r>
            <a:endParaRPr lang="en-PH" dirty="0">
              <a:solidFill>
                <a:srgbClr val="FFFF00"/>
              </a:solidFill>
            </a:endParaRPr>
          </a:p>
        </p:txBody>
      </p:sp>
      <p:graphicFrame>
        <p:nvGraphicFramePr>
          <p:cNvPr id="9" name="Diagram 8"/>
          <p:cNvGraphicFramePr/>
          <p:nvPr>
            <p:extLst>
              <p:ext uri="{D42A27DB-BD31-4B8C-83A1-F6EECF244321}">
                <p14:modId xmlns:p14="http://schemas.microsoft.com/office/powerpoint/2010/main" val="2117318699"/>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5846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3657600" cy="1143000"/>
          </a:xfrm>
        </p:spPr>
        <p:txBody>
          <a:bodyPr>
            <a:normAutofit fontScale="90000"/>
          </a:bodyPr>
          <a:lstStyle/>
          <a:p>
            <a:r>
              <a:rPr lang="en-PH" sz="3600" b="1" dirty="0" smtClean="0">
                <a:solidFill>
                  <a:srgbClr val="FFFF00"/>
                </a:solidFill>
                <a:latin typeface="Myriad Roman" pitchFamily="34" charset="0"/>
              </a:rPr>
              <a:t>Lo </a:t>
            </a:r>
            <a:r>
              <a:rPr lang="en-PH" sz="3600" b="1" dirty="0" err="1" smtClean="0">
                <a:solidFill>
                  <a:srgbClr val="FFFF00"/>
                </a:solidFill>
                <a:latin typeface="Myriad Roman" pitchFamily="34" charset="0"/>
              </a:rPr>
              <a:t>sapevate</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che</a:t>
            </a:r>
            <a:r>
              <a:rPr lang="en-PH" sz="3600" b="1" dirty="0" smtClean="0">
                <a:solidFill>
                  <a:srgbClr val="FFFF00"/>
                </a:solidFill>
                <a:latin typeface="Myriad Roman" pitchFamily="34" charset="0"/>
              </a:rPr>
              <a:t>…</a:t>
            </a:r>
            <a:endParaRPr lang="en-PH" sz="3600" b="1" dirty="0">
              <a:solidFill>
                <a:srgbClr val="FFFF00"/>
              </a:solidFill>
              <a:latin typeface="Myriad Roman" pitchFamily="34" charset="0"/>
            </a:endParaRPr>
          </a:p>
        </p:txBody>
      </p:sp>
      <p:sp>
        <p:nvSpPr>
          <p:cNvPr id="11" name="Content Placeholder 10"/>
          <p:cNvSpPr>
            <a:spLocks noGrp="1"/>
          </p:cNvSpPr>
          <p:nvPr>
            <p:ph sz="half" idx="1"/>
          </p:nvPr>
        </p:nvSpPr>
        <p:spPr>
          <a:xfrm>
            <a:off x="228600" y="1447800"/>
            <a:ext cx="3810000" cy="4876800"/>
          </a:xfrm>
        </p:spPr>
        <p:txBody>
          <a:bodyPr>
            <a:noAutofit/>
          </a:bodyPr>
          <a:lstStyle/>
          <a:p>
            <a:pPr marL="0" indent="0">
              <a:buNone/>
            </a:pPr>
            <a:r>
              <a:rPr lang="en-US" sz="2400" dirty="0">
                <a:solidFill>
                  <a:schemeClr val="bg1"/>
                </a:solidFill>
              </a:rPr>
              <a:t>1° </a:t>
            </a:r>
            <a:r>
              <a:rPr lang="en-US" sz="2400" dirty="0" err="1" smtClean="0">
                <a:solidFill>
                  <a:schemeClr val="bg1"/>
                </a:solidFill>
              </a:rPr>
              <a:t>Biodiversità</a:t>
            </a:r>
            <a:r>
              <a:rPr lang="en-US" sz="2400" dirty="0" smtClean="0">
                <a:solidFill>
                  <a:schemeClr val="bg1"/>
                </a:solidFill>
              </a:rPr>
              <a:t> marina</a:t>
            </a:r>
            <a:endParaRPr lang="en-US" sz="2400" dirty="0">
              <a:solidFill>
                <a:schemeClr val="bg1"/>
              </a:solidFill>
            </a:endParaRPr>
          </a:p>
          <a:p>
            <a:pPr marL="0" indent="0">
              <a:buNone/>
            </a:pPr>
            <a:r>
              <a:rPr lang="en-US" sz="2400" dirty="0">
                <a:solidFill>
                  <a:schemeClr val="bg1"/>
                </a:solidFill>
              </a:rPr>
              <a:t>1° </a:t>
            </a:r>
            <a:r>
              <a:rPr lang="en-US" sz="2400" dirty="0" smtClean="0">
                <a:solidFill>
                  <a:schemeClr val="bg1"/>
                </a:solidFill>
              </a:rPr>
              <a:t>Voice </a:t>
            </a:r>
            <a:r>
              <a:rPr lang="en-US" sz="2400" dirty="0">
                <a:solidFill>
                  <a:schemeClr val="bg1"/>
                </a:solidFill>
              </a:rPr>
              <a:t>Call </a:t>
            </a:r>
            <a:r>
              <a:rPr lang="en-US" sz="2400" dirty="0" smtClean="0">
                <a:solidFill>
                  <a:schemeClr val="bg1"/>
                </a:solidFill>
              </a:rPr>
              <a:t>Centers</a:t>
            </a:r>
          </a:p>
          <a:p>
            <a:pPr marL="0" indent="0">
              <a:buNone/>
            </a:pPr>
            <a:r>
              <a:rPr lang="en-US" sz="2400" dirty="0" smtClean="0">
                <a:solidFill>
                  <a:schemeClr val="bg1"/>
                </a:solidFill>
              </a:rPr>
              <a:t>1</a:t>
            </a:r>
            <a:r>
              <a:rPr lang="en-US" sz="2400" dirty="0">
                <a:solidFill>
                  <a:schemeClr val="bg1"/>
                </a:solidFill>
              </a:rPr>
              <a:t>° </a:t>
            </a:r>
            <a:r>
              <a:rPr lang="en-US" sz="2400" dirty="0" err="1" smtClean="0">
                <a:solidFill>
                  <a:schemeClr val="bg1"/>
                </a:solidFill>
              </a:rPr>
              <a:t>Marinai</a:t>
            </a:r>
            <a:r>
              <a:rPr lang="en-US" sz="2400" dirty="0" smtClean="0">
                <a:solidFill>
                  <a:schemeClr val="bg1"/>
                </a:solidFill>
              </a:rPr>
              <a:t> e </a:t>
            </a:r>
            <a:r>
              <a:rPr lang="en-US" sz="2400" dirty="0" err="1" smtClean="0">
                <a:solidFill>
                  <a:schemeClr val="bg1"/>
                </a:solidFill>
              </a:rPr>
              <a:t>personale</a:t>
            </a:r>
            <a:r>
              <a:rPr lang="en-US" sz="2400" dirty="0" smtClean="0">
                <a:solidFill>
                  <a:schemeClr val="bg1"/>
                </a:solidFill>
              </a:rPr>
              <a:t> </a:t>
            </a:r>
            <a:r>
              <a:rPr lang="en-US" sz="2400" dirty="0" err="1" smtClean="0">
                <a:solidFill>
                  <a:schemeClr val="bg1"/>
                </a:solidFill>
              </a:rPr>
              <a:t>marittimo</a:t>
            </a:r>
            <a:endParaRPr lang="en-US" sz="2400" dirty="0">
              <a:solidFill>
                <a:schemeClr val="bg1"/>
              </a:solidFill>
            </a:endParaRPr>
          </a:p>
          <a:p>
            <a:pPr marL="0" indent="0">
              <a:buNone/>
            </a:pPr>
            <a:r>
              <a:rPr lang="en-US" sz="2400" dirty="0" smtClean="0">
                <a:solidFill>
                  <a:schemeClr val="bg1"/>
                </a:solidFill>
              </a:rPr>
              <a:t>1</a:t>
            </a:r>
            <a:r>
              <a:rPr lang="en-US" sz="2400" dirty="0">
                <a:solidFill>
                  <a:schemeClr val="bg1"/>
                </a:solidFill>
              </a:rPr>
              <a:t>° </a:t>
            </a:r>
            <a:r>
              <a:rPr lang="en-US" sz="2400" dirty="0" err="1" smtClean="0">
                <a:solidFill>
                  <a:schemeClr val="bg1"/>
                </a:solidFill>
              </a:rPr>
              <a:t>Musicisti</a:t>
            </a:r>
            <a:endParaRPr lang="en-US" sz="2400" dirty="0" smtClean="0">
              <a:solidFill>
                <a:schemeClr val="bg1"/>
              </a:solidFill>
            </a:endParaRPr>
          </a:p>
          <a:p>
            <a:pPr marL="0" indent="0">
              <a:buNone/>
            </a:pPr>
            <a:r>
              <a:rPr lang="en-US" sz="2400" dirty="0" smtClean="0">
                <a:solidFill>
                  <a:schemeClr val="bg1"/>
                </a:solidFill>
              </a:rPr>
              <a:t>2</a:t>
            </a:r>
            <a:r>
              <a:rPr lang="en-US" sz="2400" dirty="0">
                <a:solidFill>
                  <a:schemeClr val="bg1"/>
                </a:solidFill>
              </a:rPr>
              <a:t>° </a:t>
            </a:r>
            <a:r>
              <a:rPr lang="en-US" sz="2400" dirty="0" smtClean="0">
                <a:solidFill>
                  <a:schemeClr val="bg1"/>
                </a:solidFill>
              </a:rPr>
              <a:t>BPOs</a:t>
            </a:r>
            <a:endParaRPr lang="en-US" sz="2400" dirty="0">
              <a:solidFill>
                <a:schemeClr val="bg1"/>
              </a:solidFill>
            </a:endParaRPr>
          </a:p>
          <a:p>
            <a:pPr marL="0" indent="0">
              <a:buNone/>
            </a:pPr>
            <a:r>
              <a:rPr lang="en-US" sz="2400" dirty="0" smtClean="0">
                <a:solidFill>
                  <a:schemeClr val="bg1"/>
                </a:solidFill>
              </a:rPr>
              <a:t>3</a:t>
            </a:r>
            <a:r>
              <a:rPr lang="en-US" sz="2400" dirty="0">
                <a:solidFill>
                  <a:schemeClr val="bg1"/>
                </a:solidFill>
              </a:rPr>
              <a:t>° </a:t>
            </a:r>
            <a:r>
              <a:rPr lang="en-US" sz="2400" dirty="0" err="1" smtClean="0">
                <a:solidFill>
                  <a:schemeClr val="bg1"/>
                </a:solidFill>
              </a:rPr>
              <a:t>Lunghezza</a:t>
            </a:r>
            <a:r>
              <a:rPr lang="en-US" sz="2400" dirty="0" smtClean="0">
                <a:solidFill>
                  <a:schemeClr val="bg1"/>
                </a:solidFill>
              </a:rPr>
              <a:t> </a:t>
            </a:r>
            <a:r>
              <a:rPr lang="en-US" sz="2400" dirty="0" err="1" smtClean="0">
                <a:solidFill>
                  <a:schemeClr val="bg1"/>
                </a:solidFill>
              </a:rPr>
              <a:t>totale</a:t>
            </a:r>
            <a:r>
              <a:rPr lang="en-US" sz="2400" dirty="0" smtClean="0">
                <a:solidFill>
                  <a:schemeClr val="bg1"/>
                </a:solidFill>
              </a:rPr>
              <a:t> fascia </a:t>
            </a:r>
            <a:r>
              <a:rPr lang="en-US" sz="2400" dirty="0" err="1" smtClean="0">
                <a:solidFill>
                  <a:schemeClr val="bg1"/>
                </a:solidFill>
              </a:rPr>
              <a:t>costiera</a:t>
            </a:r>
            <a:endParaRPr lang="en-US" sz="2400" dirty="0">
              <a:solidFill>
                <a:schemeClr val="bg1"/>
              </a:solidFill>
            </a:endParaRPr>
          </a:p>
          <a:p>
            <a:pPr marL="0" indent="0">
              <a:buNone/>
            </a:pPr>
            <a:r>
              <a:rPr lang="en-US" sz="2400" dirty="0" smtClean="0">
                <a:solidFill>
                  <a:schemeClr val="bg1"/>
                </a:solidFill>
              </a:rPr>
              <a:t>4</a:t>
            </a:r>
            <a:r>
              <a:rPr lang="en-US" sz="2400" dirty="0">
                <a:solidFill>
                  <a:schemeClr val="bg1"/>
                </a:solidFill>
              </a:rPr>
              <a:t>° </a:t>
            </a:r>
            <a:r>
              <a:rPr lang="en-US" sz="2400" dirty="0" err="1" smtClean="0">
                <a:solidFill>
                  <a:schemeClr val="bg1"/>
                </a:solidFill>
              </a:rPr>
              <a:t>Riserve</a:t>
            </a:r>
            <a:r>
              <a:rPr lang="en-US" sz="2400" dirty="0" smtClean="0">
                <a:solidFill>
                  <a:schemeClr val="bg1"/>
                </a:solidFill>
              </a:rPr>
              <a:t> </a:t>
            </a:r>
            <a:r>
              <a:rPr lang="en-US" sz="2400" dirty="0" err="1" smtClean="0">
                <a:solidFill>
                  <a:schemeClr val="bg1"/>
                </a:solidFill>
              </a:rPr>
              <a:t>d’oro</a:t>
            </a:r>
            <a:endParaRPr lang="en-US" sz="2400" dirty="0">
              <a:solidFill>
                <a:schemeClr val="bg1"/>
              </a:solidFill>
            </a:endParaRPr>
          </a:p>
          <a:p>
            <a:pPr marL="0" indent="0">
              <a:buNone/>
            </a:pPr>
            <a:r>
              <a:rPr lang="en-US" sz="2400" dirty="0" smtClean="0">
                <a:solidFill>
                  <a:schemeClr val="bg1"/>
                </a:solidFill>
              </a:rPr>
              <a:t>4</a:t>
            </a:r>
            <a:r>
              <a:rPr lang="en-US" sz="2400" dirty="0">
                <a:solidFill>
                  <a:schemeClr val="bg1"/>
                </a:solidFill>
              </a:rPr>
              <a:t>° </a:t>
            </a:r>
            <a:r>
              <a:rPr lang="en-US" sz="2400" dirty="0" err="1" smtClean="0">
                <a:solidFill>
                  <a:schemeClr val="bg1"/>
                </a:solidFill>
              </a:rPr>
              <a:t>Cantieristica</a:t>
            </a:r>
            <a:r>
              <a:rPr lang="en-US" sz="2400" dirty="0" smtClean="0">
                <a:solidFill>
                  <a:schemeClr val="bg1"/>
                </a:solidFill>
              </a:rPr>
              <a:t> </a:t>
            </a:r>
            <a:r>
              <a:rPr lang="en-US" sz="2400" dirty="0" err="1" smtClean="0">
                <a:solidFill>
                  <a:schemeClr val="bg1"/>
                </a:solidFill>
              </a:rPr>
              <a:t>navale</a:t>
            </a:r>
            <a:endParaRPr lang="en-US" sz="2400" dirty="0">
              <a:solidFill>
                <a:schemeClr val="bg1"/>
              </a:solidFill>
            </a:endParaRPr>
          </a:p>
          <a:p>
            <a:pPr marL="0" indent="0">
              <a:buNone/>
            </a:pPr>
            <a:r>
              <a:rPr lang="en-US" sz="2400" dirty="0" smtClean="0">
                <a:solidFill>
                  <a:schemeClr val="bg1"/>
                </a:solidFill>
              </a:rPr>
              <a:t>5</a:t>
            </a:r>
            <a:r>
              <a:rPr lang="en-US" sz="2400" dirty="0">
                <a:solidFill>
                  <a:schemeClr val="bg1"/>
                </a:solidFill>
              </a:rPr>
              <a:t>° </a:t>
            </a:r>
            <a:r>
              <a:rPr lang="en-US" sz="2400" dirty="0" err="1" smtClean="0">
                <a:solidFill>
                  <a:schemeClr val="bg1"/>
                </a:solidFill>
              </a:rPr>
              <a:t>Risorse</a:t>
            </a:r>
            <a:r>
              <a:rPr lang="en-US" sz="2400" dirty="0" smtClean="0">
                <a:solidFill>
                  <a:schemeClr val="bg1"/>
                </a:solidFill>
              </a:rPr>
              <a:t> </a:t>
            </a:r>
            <a:r>
              <a:rPr lang="en-US" sz="2400" dirty="0" err="1" smtClean="0">
                <a:solidFill>
                  <a:schemeClr val="bg1"/>
                </a:solidFill>
              </a:rPr>
              <a:t>minerarie</a:t>
            </a:r>
            <a:endParaRPr lang="en-US" sz="2400" dirty="0">
              <a:solidFill>
                <a:schemeClr val="bg1"/>
              </a:solidFill>
            </a:endParaRPr>
          </a:p>
          <a:p>
            <a:pPr marL="0" indent="0">
              <a:buNone/>
            </a:pPr>
            <a:r>
              <a:rPr lang="en-US" sz="2400" dirty="0" smtClean="0">
                <a:solidFill>
                  <a:schemeClr val="bg1"/>
                </a:solidFill>
              </a:rPr>
              <a:t>12</a:t>
            </a:r>
            <a:r>
              <a:rPr lang="en-US" sz="2400" dirty="0">
                <a:solidFill>
                  <a:schemeClr val="bg1"/>
                </a:solidFill>
              </a:rPr>
              <a:t>° </a:t>
            </a:r>
            <a:r>
              <a:rPr lang="en-US" sz="2400" dirty="0" err="1" smtClean="0">
                <a:solidFill>
                  <a:schemeClr val="bg1"/>
                </a:solidFill>
              </a:rPr>
              <a:t>Risorse</a:t>
            </a:r>
            <a:r>
              <a:rPr lang="en-US" sz="2400" dirty="0" smtClean="0">
                <a:solidFill>
                  <a:schemeClr val="bg1"/>
                </a:solidFill>
              </a:rPr>
              <a:t> </a:t>
            </a:r>
            <a:r>
              <a:rPr lang="en-US" sz="2400" dirty="0" err="1" smtClean="0">
                <a:solidFill>
                  <a:schemeClr val="bg1"/>
                </a:solidFill>
              </a:rPr>
              <a:t>Umane</a:t>
            </a:r>
            <a:endParaRPr lang="en-US" sz="2400" dirty="0">
              <a:solidFill>
                <a:schemeClr val="bg1"/>
              </a:solidFill>
            </a:endParaRPr>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060" y="427464"/>
            <a:ext cx="4637498" cy="61985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876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dirty="0" err="1" smtClean="0"/>
              <a:t>Infrastrutture</a:t>
            </a:r>
            <a:r>
              <a:rPr lang="en-PH" dirty="0" smtClean="0"/>
              <a:t> e </a:t>
            </a:r>
            <a:r>
              <a:rPr lang="en-PH" dirty="0" err="1" smtClean="0"/>
              <a:t>Trasporti</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36981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856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err="1"/>
              <a:t>Infrastrutture</a:t>
            </a:r>
            <a:r>
              <a:rPr lang="en-PH" dirty="0"/>
              <a:t> e </a:t>
            </a:r>
            <a:r>
              <a:rPr lang="en-PH" dirty="0" err="1" smtClean="0"/>
              <a:t>Trasporti</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6050712"/>
              </p:ext>
            </p:extLst>
          </p:nvPr>
        </p:nvGraphicFramePr>
        <p:xfrm>
          <a:off x="152400" y="1524000"/>
          <a:ext cx="8839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9174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PH" dirty="0" err="1"/>
              <a:t>Infrastrutture</a:t>
            </a:r>
            <a:r>
              <a:rPr lang="en-PH" dirty="0"/>
              <a:t> e </a:t>
            </a:r>
            <a:r>
              <a:rPr lang="en-PH" dirty="0" err="1"/>
              <a:t>Trasporti</a:t>
            </a:r>
            <a:r>
              <a:rPr lang="en-PH" dirty="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3782106"/>
              </p:ext>
            </p:extLst>
          </p:nvPr>
        </p:nvGraphicFramePr>
        <p:xfrm>
          <a:off x="457200" y="1447800"/>
          <a:ext cx="8534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200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PH" dirty="0" err="1" smtClean="0"/>
              <a:t>Manifatturiero</a:t>
            </a:r>
            <a:endParaRPr lang="en-PH"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5872307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8772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PH" dirty="0" err="1" smtClean="0"/>
              <a:t>Manifatturiero</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5264765"/>
              </p:ext>
            </p:extLst>
          </p:nvPr>
        </p:nvGraphicFramePr>
        <p:xfrm>
          <a:off x="762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7163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Manifatturiero</a:t>
            </a:r>
            <a:r>
              <a:rPr lang="en-PH" dirty="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8195938"/>
              </p:ext>
            </p:extLst>
          </p:nvPr>
        </p:nvGraphicFramePr>
        <p:xfrm>
          <a:off x="0" y="1371600"/>
          <a:ext cx="9067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4083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Turistico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1490042"/>
              </p:ext>
            </p:extLst>
          </p:nvPr>
        </p:nvGraphicFramePr>
        <p:xfrm>
          <a:off x="152400" y="1295400"/>
          <a:ext cx="89154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580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PH" dirty="0" err="1" smtClean="0"/>
              <a:t>Turismo</a:t>
            </a:r>
            <a:r>
              <a:rPr lang="en-PH" dirty="0" smtClean="0"/>
              <a:t>: </a:t>
            </a:r>
            <a:r>
              <a:rPr lang="en-PH" dirty="0" err="1" smtClean="0"/>
              <a:t>mercato</a:t>
            </a:r>
            <a:endParaRPr lang="en-PH"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70916807"/>
              </p:ext>
            </p:extLst>
          </p:nvPr>
        </p:nvGraphicFramePr>
        <p:xfrm>
          <a:off x="1524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09098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Turismo</a:t>
            </a:r>
            <a:r>
              <a:rPr lang="en-PH" dirty="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7199406"/>
              </p:ext>
            </p:extLst>
          </p:nvPr>
        </p:nvGraphicFramePr>
        <p:xfrm>
          <a:off x="457200" y="1219200"/>
          <a:ext cx="8229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9489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PH" dirty="0" err="1" smtClean="0"/>
              <a:t>Marittimo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1072494"/>
              </p:ext>
            </p:extLst>
          </p:nvPr>
        </p:nvGraphicFramePr>
        <p:xfrm>
          <a:off x="228600" y="762000"/>
          <a:ext cx="86868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027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Mabuhay!</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4429330"/>
              </p:ext>
            </p:extLst>
          </p:nvPr>
        </p:nvGraphicFramePr>
        <p:xfrm>
          <a:off x="762000" y="1371600"/>
          <a:ext cx="78486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0870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PH" dirty="0" err="1" smtClean="0"/>
              <a:t>Marittimo</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792050"/>
              </p:ext>
            </p:extLst>
          </p:nvPr>
        </p:nvGraphicFramePr>
        <p:xfrm>
          <a:off x="152400" y="1143000"/>
          <a:ext cx="8839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649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Marittimo</a:t>
            </a:r>
            <a:r>
              <a:rPr lang="en-PH" dirty="0" smtClean="0"/>
              <a:t>: </a:t>
            </a:r>
            <a:r>
              <a:rPr lang="en-PH" dirty="0" err="1" smtClean="0"/>
              <a:t>Opportunit</a:t>
            </a:r>
            <a:r>
              <a:rPr lang="it-IT" dirty="0" smtClean="0"/>
              <a: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9197601"/>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1454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Settore</a:t>
            </a:r>
            <a:r>
              <a:rPr lang="en-PH" dirty="0" smtClean="0"/>
              <a:t> </a:t>
            </a:r>
            <a:r>
              <a:rPr lang="en-PH" dirty="0" err="1" smtClean="0"/>
              <a:t>sanitario</a:t>
            </a:r>
            <a:r>
              <a:rPr lang="en-PH" dirty="0" smtClean="0"/>
              <a:t> </a:t>
            </a:r>
            <a:r>
              <a:rPr lang="en-PH" dirty="0"/>
              <a:t>e </a:t>
            </a:r>
            <a:r>
              <a:rPr lang="en-PH" dirty="0" err="1" smtClean="0"/>
              <a:t>medicale</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66552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4729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868362"/>
          </a:xfrm>
        </p:spPr>
        <p:txBody>
          <a:bodyPr>
            <a:noAutofit/>
          </a:bodyPr>
          <a:lstStyle/>
          <a:p>
            <a:r>
              <a:rPr lang="en-PH" sz="4000" dirty="0" err="1" smtClean="0"/>
              <a:t>Settore</a:t>
            </a:r>
            <a:r>
              <a:rPr lang="en-PH" sz="4000" dirty="0" smtClean="0"/>
              <a:t> </a:t>
            </a:r>
            <a:r>
              <a:rPr lang="en-PH" sz="4000" dirty="0" err="1" smtClean="0"/>
              <a:t>sanitario</a:t>
            </a:r>
            <a:r>
              <a:rPr lang="en-PH" sz="4000" dirty="0" smtClean="0"/>
              <a:t> e </a:t>
            </a:r>
            <a:r>
              <a:rPr lang="en-PH" sz="4000" dirty="0" err="1" smtClean="0"/>
              <a:t>medicale</a:t>
            </a:r>
            <a:r>
              <a:rPr lang="en-PH" sz="4000" dirty="0" smtClean="0"/>
              <a:t>: </a:t>
            </a:r>
            <a:r>
              <a:rPr lang="en-PH" sz="4000" dirty="0" err="1" smtClean="0"/>
              <a:t>mercato</a:t>
            </a:r>
            <a:endParaRPr lang="en-PH"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9223508"/>
              </p:ext>
            </p:extLst>
          </p:nvPr>
        </p:nvGraphicFramePr>
        <p:xfrm>
          <a:off x="1524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5325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err="1" smtClean="0"/>
              <a:t>Medicale</a:t>
            </a:r>
            <a:r>
              <a:rPr lang="en-PH" dirty="0" smtClean="0"/>
              <a:t> e </a:t>
            </a:r>
            <a:r>
              <a:rPr lang="en-PH" dirty="0" err="1" smtClean="0"/>
              <a:t>Sanitario</a:t>
            </a:r>
            <a:r>
              <a:rPr lang="en-PH" dirty="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7323045"/>
              </p:ext>
            </p:extLst>
          </p:nvPr>
        </p:nvGraphicFramePr>
        <p:xfrm>
          <a:off x="457200" y="16002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0282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Automobilistico</a:t>
            </a:r>
            <a:endParaRPr lang="en-PH"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2198896"/>
              </p:ext>
            </p:extLst>
          </p:nvPr>
        </p:nvGraphicFramePr>
        <p:xfrm>
          <a:off x="304800" y="12954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95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Automobilistico</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3273735"/>
              </p:ext>
            </p:extLst>
          </p:nvPr>
        </p:nvGraphicFramePr>
        <p:xfrm>
          <a:off x="228600" y="12954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4743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Automobilistico</a:t>
            </a:r>
            <a:r>
              <a:rPr lang="en-PH" dirty="0" smtClean="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7445183"/>
              </p:ext>
            </p:extLst>
          </p:nvPr>
        </p:nvGraphicFramePr>
        <p:xfrm>
          <a:off x="457200" y="1219200"/>
          <a:ext cx="8458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906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PH" dirty="0" err="1" smtClean="0"/>
              <a:t>Beni</a:t>
            </a:r>
            <a:r>
              <a:rPr lang="en-PH" dirty="0" smtClean="0"/>
              <a:t> </a:t>
            </a:r>
            <a:r>
              <a:rPr lang="en-PH" dirty="0"/>
              <a:t>di </a:t>
            </a:r>
            <a:r>
              <a:rPr lang="en-PH" dirty="0" err="1"/>
              <a:t>consumo</a:t>
            </a:r>
            <a:r>
              <a:rPr lang="en-PH" dirty="0"/>
              <a:t> </a:t>
            </a:r>
            <a:r>
              <a:rPr lang="en-PH" dirty="0" smtClean="0"/>
              <a:t>- Al </a:t>
            </a:r>
            <a:r>
              <a:rPr lang="en-PH" dirty="0" err="1" smtClean="0"/>
              <a:t>dettaglio</a:t>
            </a:r>
            <a:endParaRPr lang="en-PH"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399943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206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PH" dirty="0" err="1"/>
              <a:t>Beni</a:t>
            </a:r>
            <a:r>
              <a:rPr lang="en-PH" dirty="0"/>
              <a:t> di </a:t>
            </a:r>
            <a:r>
              <a:rPr lang="en-PH" dirty="0" err="1"/>
              <a:t>consumo</a:t>
            </a:r>
            <a:r>
              <a:rPr lang="en-PH" dirty="0"/>
              <a:t> - Al </a:t>
            </a:r>
            <a:r>
              <a:rPr lang="en-PH" dirty="0" err="1" smtClean="0"/>
              <a:t>dettaglio</a:t>
            </a:r>
            <a:r>
              <a:rPr lang="en-PH" dirty="0" smtClean="0"/>
              <a:t>: </a:t>
            </a:r>
            <a:r>
              <a:rPr lang="en-PH" dirty="0" err="1" smtClean="0"/>
              <a:t>mercato</a:t>
            </a:r>
            <a:endParaRPr lang="en-PH"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8216999"/>
              </p:ext>
            </p:extLst>
          </p:nvPr>
        </p:nvGraphicFramePr>
        <p:xfrm>
          <a:off x="152400" y="1417638"/>
          <a:ext cx="8839200" cy="5364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610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Le </a:t>
            </a:r>
            <a:r>
              <a:rPr lang="en-PH" dirty="0" err="1" smtClean="0"/>
              <a:t>Filippine</a:t>
            </a:r>
            <a:endParaRPr lang="en-PH"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72279195"/>
              </p:ext>
            </p:extLst>
          </p:nvPr>
        </p:nvGraphicFramePr>
        <p:xfrm>
          <a:off x="304800" y="1371600"/>
          <a:ext cx="8458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96682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PH" dirty="0" err="1"/>
              <a:t>Beni</a:t>
            </a:r>
            <a:r>
              <a:rPr lang="en-PH" dirty="0"/>
              <a:t> di </a:t>
            </a:r>
            <a:r>
              <a:rPr lang="en-PH" dirty="0" err="1"/>
              <a:t>consumo</a:t>
            </a:r>
            <a:r>
              <a:rPr lang="en-PH" dirty="0"/>
              <a:t> - Al </a:t>
            </a:r>
            <a:r>
              <a:rPr lang="en-PH" dirty="0" err="1"/>
              <a:t>dettaglio</a:t>
            </a:r>
            <a:r>
              <a:rPr lang="en-PH" dirty="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9154443"/>
              </p:ext>
            </p:extLst>
          </p:nvPr>
        </p:nvGraphicFramePr>
        <p:xfrm>
          <a:off x="0" y="12954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1839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err="1" smtClean="0"/>
              <a:t>Farmaceutico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204404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061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PH" dirty="0" err="1" smtClean="0"/>
              <a:t>Farmaceutico</a:t>
            </a:r>
            <a:r>
              <a:rPr lang="en-PH" dirty="0" smtClean="0"/>
              <a:t>: </a:t>
            </a:r>
            <a:r>
              <a:rPr lang="en-PH" dirty="0" err="1" smtClean="0"/>
              <a:t>mercato</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3065181"/>
              </p:ext>
            </p:extLst>
          </p:nvPr>
        </p:nvGraphicFramePr>
        <p:xfrm>
          <a:off x="76200" y="1295400"/>
          <a:ext cx="8991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7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dirty="0" err="1" smtClean="0"/>
              <a:t>Farmaceutico</a:t>
            </a:r>
            <a:r>
              <a:rPr lang="en-PH" dirty="0" smtClean="0"/>
              <a:t>: </a:t>
            </a:r>
            <a:r>
              <a:rPr lang="en-PH" dirty="0" err="1"/>
              <a:t>Opportunità</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0922353"/>
              </p:ext>
            </p:extLst>
          </p:nvPr>
        </p:nvGraphicFramePr>
        <p:xfrm>
          <a:off x="0" y="12954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148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229600" cy="4876800"/>
          </a:xfrm>
        </p:spPr>
        <p:txBody>
          <a:bodyPr>
            <a:normAutofit/>
          </a:bodyPr>
          <a:lstStyle/>
          <a:p>
            <a:pPr marL="457200" lvl="1" indent="0">
              <a:buNone/>
            </a:pPr>
            <a:endParaRPr lang="en-PH" sz="2000" dirty="0">
              <a:solidFill>
                <a:schemeClr val="bg1"/>
              </a:solidFill>
              <a:latin typeface="Myriad Roman"/>
            </a:endParaRPr>
          </a:p>
          <a:p>
            <a:pPr lvl="0"/>
            <a:endParaRPr lang="en-GB" sz="2400" dirty="0" smtClean="0">
              <a:solidFill>
                <a:schemeClr val="bg1"/>
              </a:solidFill>
              <a:latin typeface="Myriad Roman"/>
            </a:endParaRPr>
          </a:p>
          <a:p>
            <a:pPr lvl="0"/>
            <a:endParaRPr lang="en-GB" sz="2400" dirty="0" smtClean="0">
              <a:solidFill>
                <a:schemeClr val="bg1"/>
              </a:solidFill>
              <a:latin typeface="Myriad Roman"/>
            </a:endParaRPr>
          </a:p>
          <a:p>
            <a:endParaRPr lang="en-PH" sz="2900" dirty="0">
              <a:solidFill>
                <a:schemeClr val="bg1"/>
              </a:solidFill>
            </a:endParaRPr>
          </a:p>
        </p:txBody>
      </p:sp>
      <p:graphicFrame>
        <p:nvGraphicFramePr>
          <p:cNvPr id="4" name="Diagram 3"/>
          <p:cNvGraphicFramePr/>
          <p:nvPr>
            <p:extLst>
              <p:ext uri="{D42A27DB-BD31-4B8C-83A1-F6EECF244321}">
                <p14:modId xmlns:p14="http://schemas.microsoft.com/office/powerpoint/2010/main" val="2513490141"/>
              </p:ext>
            </p:extLst>
          </p:nvPr>
        </p:nvGraphicFramePr>
        <p:xfrm>
          <a:off x="13252" y="152400"/>
          <a:ext cx="88392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76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dirty="0" err="1"/>
              <a:t>S</a:t>
            </a:r>
            <a:r>
              <a:rPr lang="en-PH" dirty="0" err="1" smtClean="0"/>
              <a:t>torie</a:t>
            </a:r>
            <a:r>
              <a:rPr lang="en-PH" dirty="0" smtClean="0"/>
              <a:t> di </a:t>
            </a:r>
            <a:r>
              <a:rPr lang="en-PH" dirty="0" err="1" smtClean="0"/>
              <a:t>successo</a:t>
            </a:r>
            <a:r>
              <a:rPr lang="en-PH" dirty="0" smtClean="0"/>
              <a:t> </a:t>
            </a:r>
            <a:r>
              <a:rPr lang="en-PH" dirty="0" err="1" smtClean="0"/>
              <a:t>italiane</a:t>
            </a:r>
            <a:endParaRPr lang="en-PH" dirty="0"/>
          </a:p>
        </p:txBody>
      </p:sp>
      <p:sp>
        <p:nvSpPr>
          <p:cNvPr id="3" name="Content Placeholder 2"/>
          <p:cNvSpPr>
            <a:spLocks noGrp="1"/>
          </p:cNvSpPr>
          <p:nvPr>
            <p:ph idx="1"/>
          </p:nvPr>
        </p:nvSpPr>
        <p:spPr>
          <a:xfrm>
            <a:off x="457200" y="1600200"/>
            <a:ext cx="7620000" cy="4724400"/>
          </a:xfrm>
        </p:spPr>
        <p:txBody>
          <a:bodyPr>
            <a:normAutofit lnSpcReduction="10000"/>
          </a:bodyPr>
          <a:lstStyle/>
          <a:p>
            <a:pPr>
              <a:buFont typeface="Wingdings" panose="05000000000000000000" pitchFamily="2" charset="2"/>
              <a:buChar char="Ø"/>
            </a:pPr>
            <a:r>
              <a:rPr lang="en-PH" dirty="0" smtClean="0"/>
              <a:t>Giardini del Sole e Fil Veneer (</a:t>
            </a:r>
            <a:r>
              <a:rPr lang="en-PH" dirty="0" err="1" smtClean="0"/>
              <a:t>settore</a:t>
            </a:r>
            <a:r>
              <a:rPr lang="en-PH" dirty="0" smtClean="0"/>
              <a:t> del mobile e </a:t>
            </a:r>
            <a:r>
              <a:rPr lang="en-PH" dirty="0" err="1" smtClean="0"/>
              <a:t>arredo</a:t>
            </a:r>
            <a:r>
              <a:rPr lang="en-PH" dirty="0" smtClean="0"/>
              <a:t>)</a:t>
            </a:r>
          </a:p>
          <a:p>
            <a:pPr>
              <a:buFont typeface="Wingdings" panose="05000000000000000000" pitchFamily="2" charset="2"/>
              <a:buChar char="Ø"/>
            </a:pPr>
            <a:r>
              <a:rPr lang="en-PH" dirty="0" err="1" smtClean="0"/>
              <a:t>Trevi</a:t>
            </a:r>
            <a:r>
              <a:rPr lang="en-PH" dirty="0"/>
              <a:t> e </a:t>
            </a:r>
            <a:r>
              <a:rPr lang="en-PH" dirty="0" err="1"/>
              <a:t>Maccaferri</a:t>
            </a:r>
            <a:r>
              <a:rPr lang="en-PH" dirty="0"/>
              <a:t> </a:t>
            </a:r>
            <a:r>
              <a:rPr lang="en-PH" dirty="0" smtClean="0"/>
              <a:t>- </a:t>
            </a:r>
            <a:r>
              <a:rPr lang="en-PH" dirty="0" err="1" smtClean="0"/>
              <a:t>Italgabions</a:t>
            </a:r>
            <a:r>
              <a:rPr lang="en-PH" dirty="0" smtClean="0"/>
              <a:t> (</a:t>
            </a:r>
            <a:r>
              <a:rPr lang="en-PH" dirty="0" err="1"/>
              <a:t>e</a:t>
            </a:r>
            <a:r>
              <a:rPr lang="en-PH" dirty="0" err="1" smtClean="0"/>
              <a:t>dilizia</a:t>
            </a:r>
            <a:r>
              <a:rPr lang="en-PH" dirty="0" smtClean="0"/>
              <a:t> e </a:t>
            </a:r>
            <a:r>
              <a:rPr lang="en-PH" dirty="0" err="1" smtClean="0"/>
              <a:t>costruzioni</a:t>
            </a:r>
            <a:r>
              <a:rPr lang="en-PH" dirty="0" smtClean="0"/>
              <a:t>)</a:t>
            </a:r>
          </a:p>
          <a:p>
            <a:pPr>
              <a:buFont typeface="Wingdings" panose="05000000000000000000" pitchFamily="2" charset="2"/>
              <a:buChar char="Ø"/>
            </a:pPr>
            <a:r>
              <a:rPr lang="en-PH" dirty="0"/>
              <a:t> CMC Ravenna (</a:t>
            </a:r>
            <a:r>
              <a:rPr lang="en-PH" dirty="0" err="1"/>
              <a:t>impianti</a:t>
            </a:r>
            <a:r>
              <a:rPr lang="en-PH" dirty="0"/>
              <a:t> </a:t>
            </a:r>
            <a:r>
              <a:rPr lang="en-PH" dirty="0" err="1"/>
              <a:t>idroelettrici</a:t>
            </a:r>
            <a:r>
              <a:rPr lang="en-PH" dirty="0" smtClean="0"/>
              <a:t>)</a:t>
            </a:r>
          </a:p>
          <a:p>
            <a:pPr>
              <a:buFont typeface="Wingdings" panose="05000000000000000000" pitchFamily="2" charset="2"/>
              <a:buChar char="Ø"/>
            </a:pPr>
            <a:r>
              <a:rPr lang="en-PH" dirty="0" smtClean="0"/>
              <a:t>Prysmian (</a:t>
            </a:r>
            <a:r>
              <a:rPr lang="en-PH" dirty="0" err="1"/>
              <a:t>c</a:t>
            </a:r>
            <a:r>
              <a:rPr lang="en-PH" dirty="0" err="1" smtClean="0"/>
              <a:t>avi</a:t>
            </a:r>
            <a:r>
              <a:rPr lang="en-PH" dirty="0" smtClean="0"/>
              <a:t> per </a:t>
            </a:r>
            <a:r>
              <a:rPr lang="en-PH" dirty="0" err="1" smtClean="0"/>
              <a:t>l’energia</a:t>
            </a:r>
            <a:r>
              <a:rPr lang="en-PH" dirty="0" smtClean="0"/>
              <a:t> e le </a:t>
            </a:r>
            <a:r>
              <a:rPr lang="en-PH" dirty="0" err="1" smtClean="0"/>
              <a:t>telecomunicazioni</a:t>
            </a:r>
            <a:r>
              <a:rPr lang="en-PH" dirty="0" smtClean="0"/>
              <a:t>)</a:t>
            </a:r>
          </a:p>
          <a:p>
            <a:pPr>
              <a:buFont typeface="Wingdings" panose="05000000000000000000" pitchFamily="2" charset="2"/>
              <a:buChar char="Ø"/>
            </a:pPr>
            <a:r>
              <a:rPr lang="en-PH" dirty="0"/>
              <a:t>Forma </a:t>
            </a:r>
            <a:r>
              <a:rPr lang="en-PH" dirty="0" smtClean="0"/>
              <a:t>Lighting (</a:t>
            </a:r>
            <a:r>
              <a:rPr lang="en-PH" dirty="0" err="1" smtClean="0"/>
              <a:t>azienda</a:t>
            </a:r>
            <a:r>
              <a:rPr lang="en-PH" dirty="0" smtClean="0"/>
              <a:t> </a:t>
            </a:r>
            <a:r>
              <a:rPr lang="en-PH" dirty="0" err="1" smtClean="0"/>
              <a:t>illuminotecnica</a:t>
            </a:r>
            <a:r>
              <a:rPr lang="en-PH" dirty="0" smtClean="0"/>
              <a:t>)</a:t>
            </a:r>
          </a:p>
          <a:p>
            <a:pPr>
              <a:buFont typeface="Wingdings" panose="05000000000000000000" pitchFamily="2" charset="2"/>
              <a:buChar char="Ø"/>
            </a:pPr>
            <a:endParaRPr lang="en-PH" dirty="0" smtClean="0"/>
          </a:p>
        </p:txBody>
      </p:sp>
    </p:spTree>
    <p:extLst>
      <p:ext uri="{BB962C8B-B14F-4D97-AF65-F5344CB8AC3E}">
        <p14:creationId xmlns:p14="http://schemas.microsoft.com/office/powerpoint/2010/main" val="20407247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01000" cy="1143000"/>
          </a:xfrm>
        </p:spPr>
        <p:txBody>
          <a:bodyPr>
            <a:normAutofit fontScale="90000"/>
          </a:bodyPr>
          <a:lstStyle/>
          <a:p>
            <a:r>
              <a:rPr lang="en-PH" sz="3600" b="1" dirty="0" err="1" smtClean="0">
                <a:solidFill>
                  <a:srgbClr val="FFFF00"/>
                </a:solidFill>
                <a:latin typeface="Myriad Roman" pitchFamily="34" charset="0"/>
              </a:rPr>
              <a:t>Organizzazione</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padiglioni</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europei</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nei</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seguenti</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eventi</a:t>
            </a:r>
            <a:r>
              <a:rPr lang="en-PH" sz="3600" b="1" dirty="0" smtClean="0">
                <a:solidFill>
                  <a:srgbClr val="FFFF00"/>
                </a:solidFill>
                <a:latin typeface="Myriad Roman" pitchFamily="34" charset="0"/>
              </a:rPr>
              <a:t> </a:t>
            </a:r>
            <a:r>
              <a:rPr lang="en-PH" sz="3600" b="1" dirty="0" err="1" smtClean="0">
                <a:solidFill>
                  <a:srgbClr val="FFFF00"/>
                </a:solidFill>
                <a:latin typeface="Myriad Roman" pitchFamily="34" charset="0"/>
              </a:rPr>
              <a:t>fieristici</a:t>
            </a:r>
            <a:r>
              <a:rPr lang="en-PH" sz="3600" b="1" dirty="0" smtClean="0">
                <a:solidFill>
                  <a:srgbClr val="FFFF00"/>
                </a:solidFill>
                <a:latin typeface="Myriad Roman" pitchFamily="34" charset="0"/>
              </a:rPr>
              <a:t> </a:t>
            </a:r>
            <a:endParaRPr lang="en-PH" sz="3600" b="1" dirty="0">
              <a:solidFill>
                <a:srgbClr val="FFFF00"/>
              </a:solidFill>
              <a:latin typeface="Myriad Roman" pitchFamily="34" charset="0"/>
            </a:endParaRPr>
          </a:p>
        </p:txBody>
      </p:sp>
      <p:sp>
        <p:nvSpPr>
          <p:cNvPr id="4" name="Rectangle 3"/>
          <p:cNvSpPr/>
          <p:nvPr/>
        </p:nvSpPr>
        <p:spPr>
          <a:xfrm>
            <a:off x="152400" y="1143000"/>
            <a:ext cx="8839200" cy="548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Content Placeholder 2"/>
          <p:cNvSpPr>
            <a:spLocks noGrp="1"/>
          </p:cNvSpPr>
          <p:nvPr>
            <p:ph idx="1"/>
          </p:nvPr>
        </p:nvSpPr>
        <p:spPr>
          <a:xfrm>
            <a:off x="152400" y="838200"/>
            <a:ext cx="8839200" cy="5791200"/>
          </a:xfrm>
        </p:spPr>
        <p:txBody>
          <a:bodyPr>
            <a:normAutofit/>
          </a:bodyPr>
          <a:lstStyle/>
          <a:p>
            <a:pPr marL="0" indent="0">
              <a:buNone/>
            </a:pPr>
            <a:endParaRPr lang="en-PH" sz="2800" dirty="0" smtClean="0">
              <a:solidFill>
                <a:schemeClr val="bg1"/>
              </a:solidFill>
              <a:latin typeface="Myriad Roman"/>
            </a:endParaRPr>
          </a:p>
          <a:p>
            <a:pPr>
              <a:lnSpc>
                <a:spcPct val="110000"/>
              </a:lnSpc>
              <a:buFont typeface="Wingdings" panose="05000000000000000000" pitchFamily="2" charset="2"/>
              <a:buChar char="Ø"/>
            </a:pPr>
            <a:r>
              <a:rPr lang="en-PH" sz="2800" dirty="0" err="1" smtClean="0">
                <a:latin typeface="Myriad Roman"/>
              </a:rPr>
              <a:t>Marzo</a:t>
            </a:r>
            <a:r>
              <a:rPr lang="en-PH" sz="2800" dirty="0" smtClean="0">
                <a:latin typeface="Myriad Roman"/>
              </a:rPr>
              <a:t> 2016 - </a:t>
            </a:r>
            <a:r>
              <a:rPr lang="en-PH" sz="2800" b="1" dirty="0" err="1" smtClean="0">
                <a:latin typeface="Myriad Roman"/>
              </a:rPr>
              <a:t>Worldbex</a:t>
            </a:r>
            <a:r>
              <a:rPr lang="en-PH" sz="2800" b="1" dirty="0" smtClean="0">
                <a:latin typeface="Myriad Roman"/>
              </a:rPr>
              <a:t> </a:t>
            </a:r>
            <a:r>
              <a:rPr lang="en-PH" sz="2800" dirty="0" smtClean="0">
                <a:latin typeface="Myriad Roman"/>
              </a:rPr>
              <a:t>(</a:t>
            </a:r>
            <a:r>
              <a:rPr lang="en-PH" sz="2800" dirty="0" err="1" smtClean="0">
                <a:latin typeface="Myriad Roman"/>
              </a:rPr>
              <a:t>Costruzioni</a:t>
            </a:r>
            <a:r>
              <a:rPr lang="en-PH" sz="2800" dirty="0" smtClean="0">
                <a:latin typeface="Myriad Roman"/>
              </a:rPr>
              <a:t> - </a:t>
            </a:r>
            <a:r>
              <a:rPr lang="en-PH" sz="2800" dirty="0" err="1" smtClean="0">
                <a:latin typeface="Myriad Roman"/>
              </a:rPr>
              <a:t>Architettura</a:t>
            </a:r>
            <a:r>
              <a:rPr lang="en-PH" sz="2800" dirty="0">
                <a:latin typeface="Myriad Roman"/>
              </a:rPr>
              <a:t>, Design, </a:t>
            </a:r>
            <a:r>
              <a:rPr lang="en-PH" sz="2800" dirty="0" err="1" smtClean="0">
                <a:latin typeface="Myriad Roman"/>
              </a:rPr>
              <a:t>Edilizia</a:t>
            </a:r>
            <a:r>
              <a:rPr lang="en-PH" sz="2800" dirty="0">
                <a:latin typeface="Myriad Roman"/>
              </a:rPr>
              <a:t>, </a:t>
            </a:r>
            <a:r>
              <a:rPr lang="en-PH" sz="2800" dirty="0" err="1" smtClean="0">
                <a:latin typeface="Myriad Roman"/>
              </a:rPr>
              <a:t>Accessori</a:t>
            </a:r>
            <a:r>
              <a:rPr lang="en-PH" sz="2800" dirty="0" smtClean="0">
                <a:latin typeface="Myriad Roman"/>
              </a:rPr>
              <a:t> </a:t>
            </a:r>
            <a:r>
              <a:rPr lang="en-PH" sz="2800" dirty="0">
                <a:latin typeface="Myriad Roman"/>
              </a:rPr>
              <a:t>e </a:t>
            </a:r>
            <a:r>
              <a:rPr lang="en-PH" sz="2800" dirty="0" err="1" smtClean="0">
                <a:latin typeface="Myriad Roman"/>
              </a:rPr>
              <a:t>Componenti</a:t>
            </a:r>
            <a:r>
              <a:rPr lang="en-PH" sz="2800" dirty="0">
                <a:latin typeface="Myriad Roman"/>
              </a:rPr>
              <a:t>)</a:t>
            </a:r>
            <a:endParaRPr lang="en-PH" sz="2800" b="1" dirty="0">
              <a:latin typeface="Myriad Roman"/>
            </a:endParaRPr>
          </a:p>
          <a:p>
            <a:pPr>
              <a:lnSpc>
                <a:spcPct val="200000"/>
              </a:lnSpc>
              <a:buFont typeface="Wingdings" panose="05000000000000000000" pitchFamily="2" charset="2"/>
              <a:buChar char="Ø"/>
            </a:pPr>
            <a:r>
              <a:rPr lang="en-PH" sz="2800" dirty="0" err="1" smtClean="0">
                <a:latin typeface="Myriad Roman"/>
              </a:rPr>
              <a:t>Giugno</a:t>
            </a:r>
            <a:r>
              <a:rPr lang="en-PH" sz="2800" dirty="0" smtClean="0">
                <a:latin typeface="Myriad Roman"/>
              </a:rPr>
              <a:t> 2016 - </a:t>
            </a:r>
            <a:r>
              <a:rPr lang="en-PH" sz="2800" b="1" dirty="0" smtClean="0">
                <a:latin typeface="Myriad Roman"/>
              </a:rPr>
              <a:t>SIAL Philippines </a:t>
            </a:r>
            <a:r>
              <a:rPr lang="en-PH" sz="2800" dirty="0" smtClean="0">
                <a:latin typeface="Myriad Roman"/>
              </a:rPr>
              <a:t>(Food &amp; Beverage)</a:t>
            </a:r>
          </a:p>
          <a:p>
            <a:pPr>
              <a:lnSpc>
                <a:spcPct val="200000"/>
              </a:lnSpc>
              <a:buFont typeface="Wingdings" panose="05000000000000000000" pitchFamily="2" charset="2"/>
              <a:buChar char="Ø"/>
            </a:pPr>
            <a:r>
              <a:rPr lang="en-PH" sz="2800" dirty="0" err="1" smtClean="0"/>
              <a:t>Luglio</a:t>
            </a:r>
            <a:r>
              <a:rPr lang="en-PH" sz="2800" dirty="0" smtClean="0"/>
              <a:t> 2016 - </a:t>
            </a:r>
            <a:r>
              <a:rPr lang="en-PH" sz="2800" b="1" dirty="0" smtClean="0">
                <a:solidFill>
                  <a:schemeClr val="bg1"/>
                </a:solidFill>
                <a:latin typeface="Myriad Roman"/>
              </a:rPr>
              <a:t>Energy Smart </a:t>
            </a:r>
            <a:r>
              <a:rPr lang="en-PH" sz="2800" dirty="0" smtClean="0"/>
              <a:t>(</a:t>
            </a:r>
            <a:r>
              <a:rPr lang="en-PH" sz="2800" dirty="0" err="1" smtClean="0"/>
              <a:t>Energia</a:t>
            </a:r>
            <a:r>
              <a:rPr lang="en-PH" sz="2800" dirty="0" smtClean="0"/>
              <a:t> - </a:t>
            </a:r>
            <a:r>
              <a:rPr lang="en-PH" sz="2800" dirty="0" err="1" smtClean="0"/>
              <a:t>Rinnovabili</a:t>
            </a:r>
            <a:r>
              <a:rPr lang="en-PH" sz="2800" dirty="0" smtClean="0"/>
              <a:t>)</a:t>
            </a:r>
            <a:endParaRPr lang="en-PH" sz="2800" b="1" dirty="0" smtClean="0">
              <a:solidFill>
                <a:schemeClr val="bg1"/>
              </a:solidFill>
              <a:latin typeface="Myriad Roman"/>
            </a:endParaRPr>
          </a:p>
          <a:p>
            <a:pPr>
              <a:buFont typeface="Wingdings" panose="05000000000000000000" pitchFamily="2" charset="2"/>
              <a:buChar char="Ø"/>
            </a:pPr>
            <a:r>
              <a:rPr lang="en-PH" sz="2800" dirty="0" err="1" smtClean="0">
                <a:latin typeface="Myriad Roman"/>
              </a:rPr>
              <a:t>Ottobre</a:t>
            </a:r>
            <a:r>
              <a:rPr lang="en-PH" sz="2800" dirty="0" smtClean="0">
                <a:latin typeface="Myriad Roman"/>
              </a:rPr>
              <a:t> 2016 - </a:t>
            </a:r>
            <a:r>
              <a:rPr lang="en-PH" sz="2800" b="1" dirty="0" err="1" smtClean="0">
                <a:latin typeface="Myriad Roman"/>
              </a:rPr>
              <a:t>Philconstruct</a:t>
            </a:r>
            <a:r>
              <a:rPr lang="en-PH" sz="2800" dirty="0" smtClean="0">
                <a:latin typeface="Myriad Roman"/>
              </a:rPr>
              <a:t> (</a:t>
            </a:r>
            <a:r>
              <a:rPr lang="en-PH" sz="2800" dirty="0" err="1" smtClean="0">
                <a:latin typeface="Myriad Roman"/>
              </a:rPr>
              <a:t>Costruzioni</a:t>
            </a:r>
            <a:r>
              <a:rPr lang="en-PH" sz="2800" dirty="0" smtClean="0">
                <a:latin typeface="Myriad Roman"/>
              </a:rPr>
              <a:t> - </a:t>
            </a:r>
            <a:r>
              <a:rPr lang="en-PH" sz="2800" dirty="0" err="1" smtClean="0">
                <a:latin typeface="Myriad Roman"/>
              </a:rPr>
              <a:t>Macchine</a:t>
            </a:r>
            <a:r>
              <a:rPr lang="en-PH" sz="2800" dirty="0" smtClean="0">
                <a:latin typeface="Myriad Roman"/>
              </a:rPr>
              <a:t> per </a:t>
            </a:r>
            <a:r>
              <a:rPr lang="en-PH" sz="2800" dirty="0" err="1" smtClean="0">
                <a:latin typeface="Myriad Roman"/>
              </a:rPr>
              <a:t>costruzioni</a:t>
            </a:r>
            <a:r>
              <a:rPr lang="en-PH" sz="2800" dirty="0">
                <a:latin typeface="Myriad Roman"/>
              </a:rPr>
              <a:t>, </a:t>
            </a:r>
            <a:r>
              <a:rPr lang="en-PH" sz="2800" dirty="0" smtClean="0">
                <a:latin typeface="Myriad Roman"/>
              </a:rPr>
              <a:t>da </a:t>
            </a:r>
            <a:r>
              <a:rPr lang="en-PH" sz="2800" dirty="0" err="1">
                <a:latin typeface="Myriad Roman"/>
              </a:rPr>
              <a:t>c</a:t>
            </a:r>
            <a:r>
              <a:rPr lang="en-PH" sz="2800" dirty="0" err="1" smtClean="0">
                <a:latin typeface="Myriad Roman"/>
              </a:rPr>
              <a:t>antiere</a:t>
            </a:r>
            <a:r>
              <a:rPr lang="en-PH" sz="2800" dirty="0" smtClean="0">
                <a:latin typeface="Myriad Roman"/>
              </a:rPr>
              <a:t> </a:t>
            </a:r>
            <a:r>
              <a:rPr lang="en-PH" sz="2800" dirty="0">
                <a:latin typeface="Myriad Roman"/>
              </a:rPr>
              <a:t>e per </a:t>
            </a:r>
            <a:r>
              <a:rPr lang="en-PH" sz="2800" dirty="0" err="1" smtClean="0">
                <a:latin typeface="Myriad Roman"/>
              </a:rPr>
              <a:t>l’edilizia</a:t>
            </a:r>
            <a:r>
              <a:rPr lang="en-PH" sz="2800" dirty="0" smtClean="0">
                <a:latin typeface="Myriad Roman"/>
              </a:rPr>
              <a:t>)</a:t>
            </a:r>
          </a:p>
          <a:p>
            <a:pPr>
              <a:lnSpc>
                <a:spcPct val="200000"/>
              </a:lnSpc>
              <a:buFont typeface="Wingdings" panose="05000000000000000000" pitchFamily="2" charset="2"/>
              <a:buChar char="Ø"/>
            </a:pPr>
            <a:r>
              <a:rPr lang="en-PH" sz="2800" dirty="0" err="1" smtClean="0">
                <a:latin typeface="Myriad Roman"/>
              </a:rPr>
              <a:t>Ottobre</a:t>
            </a:r>
            <a:r>
              <a:rPr lang="en-PH" sz="2800" dirty="0" smtClean="0">
                <a:latin typeface="Myriad Roman"/>
              </a:rPr>
              <a:t> 2016 - </a:t>
            </a:r>
            <a:r>
              <a:rPr lang="en-PH" sz="2800" b="1" dirty="0" err="1" smtClean="0">
                <a:latin typeface="Myriad Roman"/>
              </a:rPr>
              <a:t>Agrilink</a:t>
            </a:r>
            <a:r>
              <a:rPr lang="en-PH" sz="2800" b="1" dirty="0" smtClean="0">
                <a:latin typeface="Myriad Roman"/>
              </a:rPr>
              <a:t> </a:t>
            </a:r>
            <a:r>
              <a:rPr lang="en-PH" sz="2800" dirty="0" smtClean="0"/>
              <a:t>(</a:t>
            </a:r>
            <a:r>
              <a:rPr lang="en-PH" sz="2800" dirty="0" err="1" smtClean="0"/>
              <a:t>Agricoltura</a:t>
            </a:r>
            <a:r>
              <a:rPr lang="en-PH" sz="2800" dirty="0" smtClean="0"/>
              <a:t>)</a:t>
            </a:r>
            <a:endParaRPr lang="en-PH" sz="2800" dirty="0"/>
          </a:p>
          <a:p>
            <a:pPr marL="0" indent="0">
              <a:buNone/>
            </a:pPr>
            <a:endParaRPr lang="en-GB" sz="2000" dirty="0">
              <a:solidFill>
                <a:schemeClr val="bg1"/>
              </a:solidFill>
              <a:latin typeface="Myriad Roman"/>
            </a:endParaRPr>
          </a:p>
          <a:p>
            <a:pPr lvl="1">
              <a:buFont typeface="Wingdings" panose="05000000000000000000" pitchFamily="2" charset="2"/>
              <a:buChar char="Ø"/>
            </a:pPr>
            <a:endParaRPr lang="en-PH" sz="2000" dirty="0">
              <a:solidFill>
                <a:schemeClr val="bg1"/>
              </a:solidFill>
              <a:latin typeface="Myriad Roman"/>
            </a:endParaRPr>
          </a:p>
          <a:p>
            <a:pPr lvl="0"/>
            <a:endParaRPr lang="en-GB" sz="2000" dirty="0" smtClean="0">
              <a:solidFill>
                <a:schemeClr val="bg1"/>
              </a:solidFill>
              <a:latin typeface="Myriad Roman"/>
            </a:endParaRPr>
          </a:p>
          <a:p>
            <a:pPr lvl="0"/>
            <a:endParaRPr lang="en-GB" sz="2000" dirty="0" smtClean="0">
              <a:solidFill>
                <a:schemeClr val="bg1"/>
              </a:solidFill>
              <a:latin typeface="Myriad Roman"/>
            </a:endParaRPr>
          </a:p>
          <a:p>
            <a:endParaRPr lang="en-PH" sz="2000" dirty="0">
              <a:solidFill>
                <a:schemeClr val="bg1"/>
              </a:solidFill>
            </a:endParaRPr>
          </a:p>
        </p:txBody>
      </p:sp>
    </p:spTree>
    <p:extLst>
      <p:ext uri="{BB962C8B-B14F-4D97-AF65-F5344CB8AC3E}">
        <p14:creationId xmlns:p14="http://schemas.microsoft.com/office/powerpoint/2010/main" val="100878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err="1" smtClean="0"/>
              <a:t>Servizi</a:t>
            </a:r>
            <a:r>
              <a:rPr lang="en-PH" dirty="0" smtClean="0"/>
              <a:t> di </a:t>
            </a:r>
            <a:r>
              <a:rPr lang="en-PH" dirty="0" err="1" smtClean="0"/>
              <a:t>supporto</a:t>
            </a:r>
            <a:r>
              <a:rPr lang="en-PH" dirty="0" smtClean="0"/>
              <a:t> </a:t>
            </a:r>
            <a:r>
              <a:rPr lang="en-PH" dirty="0" err="1" smtClean="0"/>
              <a:t>alle</a:t>
            </a:r>
            <a:r>
              <a:rPr lang="en-PH" dirty="0" smtClean="0"/>
              <a:t> </a:t>
            </a:r>
            <a:r>
              <a:rPr lang="en-PH" dirty="0" err="1" smtClean="0"/>
              <a:t>imprese</a:t>
            </a:r>
            <a:endParaRPr lang="en-PH" dirty="0"/>
          </a:p>
        </p:txBody>
      </p:sp>
      <p:sp>
        <p:nvSpPr>
          <p:cNvPr id="3" name="Content Placeholder 2"/>
          <p:cNvSpPr>
            <a:spLocks noGrp="1"/>
          </p:cNvSpPr>
          <p:nvPr>
            <p:ph idx="1"/>
          </p:nvPr>
        </p:nvSpPr>
        <p:spPr>
          <a:xfrm>
            <a:off x="381000" y="1600200"/>
            <a:ext cx="7848600" cy="4190999"/>
          </a:xfrm>
        </p:spPr>
        <p:txBody>
          <a:bodyPr>
            <a:normAutofit fontScale="85000" lnSpcReduction="10000"/>
          </a:bodyPr>
          <a:lstStyle/>
          <a:p>
            <a:pPr>
              <a:spcBef>
                <a:spcPts val="600"/>
              </a:spcBef>
              <a:spcAft>
                <a:spcPts val="600"/>
              </a:spcAft>
              <a:buFont typeface="Wingdings" panose="05000000000000000000" pitchFamily="2" charset="2"/>
              <a:buChar char="Ø"/>
            </a:pPr>
            <a:r>
              <a:rPr lang="en-PH" dirty="0" err="1" smtClean="0"/>
              <a:t>Analisi</a:t>
            </a:r>
            <a:r>
              <a:rPr lang="en-PH" dirty="0" smtClean="0"/>
              <a:t> e </a:t>
            </a:r>
            <a:r>
              <a:rPr lang="en-PH" dirty="0" err="1" smtClean="0"/>
              <a:t>promozione</a:t>
            </a:r>
            <a:r>
              <a:rPr lang="en-PH" dirty="0" smtClean="0"/>
              <a:t> </a:t>
            </a:r>
            <a:r>
              <a:rPr lang="en-PH" dirty="0" err="1" smtClean="0"/>
              <a:t>degli</a:t>
            </a:r>
            <a:r>
              <a:rPr lang="en-PH" dirty="0" smtClean="0"/>
              <a:t> </a:t>
            </a:r>
            <a:r>
              <a:rPr lang="en-PH" dirty="0" err="1" smtClean="0"/>
              <a:t>interessi</a:t>
            </a:r>
            <a:r>
              <a:rPr lang="en-PH" dirty="0" smtClean="0"/>
              <a:t> </a:t>
            </a:r>
            <a:r>
              <a:rPr lang="en-PH" dirty="0" err="1" smtClean="0"/>
              <a:t>delle</a:t>
            </a:r>
            <a:r>
              <a:rPr lang="en-PH" dirty="0" smtClean="0"/>
              <a:t> </a:t>
            </a:r>
            <a:r>
              <a:rPr lang="en-PH" dirty="0" err="1" smtClean="0"/>
              <a:t>imprese</a:t>
            </a:r>
            <a:r>
              <a:rPr lang="en-PH" dirty="0" smtClean="0"/>
              <a:t> </a:t>
            </a:r>
            <a:r>
              <a:rPr lang="en-PH" dirty="0" err="1" smtClean="0"/>
              <a:t>Italiane</a:t>
            </a:r>
            <a:r>
              <a:rPr lang="en-PH" dirty="0" smtClean="0"/>
              <a:t> </a:t>
            </a:r>
            <a:r>
              <a:rPr lang="en-PH" dirty="0" err="1" smtClean="0"/>
              <a:t>ed</a:t>
            </a:r>
            <a:r>
              <a:rPr lang="en-PH" dirty="0" smtClean="0"/>
              <a:t> </a:t>
            </a:r>
            <a:r>
              <a:rPr lang="en-PH" dirty="0" err="1" smtClean="0"/>
              <a:t>Europee</a:t>
            </a:r>
            <a:r>
              <a:rPr lang="en-PH" dirty="0" smtClean="0"/>
              <a:t> </a:t>
            </a:r>
            <a:r>
              <a:rPr lang="it-IT" dirty="0" smtClean="0"/>
              <a:t>nei </a:t>
            </a:r>
            <a:r>
              <a:rPr lang="it-IT" dirty="0"/>
              <a:t>confronti delle </a:t>
            </a:r>
            <a:r>
              <a:rPr lang="it-IT" dirty="0" smtClean="0"/>
              <a:t>Istituzioni e dei </a:t>
            </a:r>
            <a:r>
              <a:rPr lang="it-IT" dirty="0"/>
              <a:t>decision makers </a:t>
            </a:r>
            <a:r>
              <a:rPr lang="it-IT" dirty="0" smtClean="0"/>
              <a:t>locali</a:t>
            </a:r>
            <a:endParaRPr lang="en-PH" dirty="0" smtClean="0"/>
          </a:p>
          <a:p>
            <a:pPr>
              <a:spcBef>
                <a:spcPts val="600"/>
              </a:spcBef>
              <a:spcAft>
                <a:spcPts val="600"/>
              </a:spcAft>
              <a:buFont typeface="Wingdings" panose="05000000000000000000" pitchFamily="2" charset="2"/>
              <a:buChar char="Ø"/>
            </a:pPr>
            <a:r>
              <a:rPr lang="en-PH" dirty="0" err="1" smtClean="0"/>
              <a:t>Attività</a:t>
            </a:r>
            <a:r>
              <a:rPr lang="en-PH" dirty="0" smtClean="0"/>
              <a:t> di </a:t>
            </a:r>
            <a:r>
              <a:rPr lang="en-PH" dirty="0" err="1" smtClean="0"/>
              <a:t>internazionalizzazione</a:t>
            </a:r>
            <a:r>
              <a:rPr lang="en-PH" dirty="0" smtClean="0"/>
              <a:t> per le </a:t>
            </a:r>
            <a:r>
              <a:rPr lang="en-PH" dirty="0" err="1" smtClean="0"/>
              <a:t>imprese</a:t>
            </a:r>
            <a:r>
              <a:rPr lang="en-PH" dirty="0" smtClean="0"/>
              <a:t> </a:t>
            </a:r>
            <a:r>
              <a:rPr lang="en-PH" dirty="0" err="1" smtClean="0"/>
              <a:t>interessate</a:t>
            </a:r>
            <a:r>
              <a:rPr lang="en-PH" dirty="0" smtClean="0"/>
              <a:t> al </a:t>
            </a:r>
            <a:r>
              <a:rPr lang="en-PH" dirty="0" err="1" smtClean="0"/>
              <a:t>mercato</a:t>
            </a:r>
            <a:r>
              <a:rPr lang="en-PH" dirty="0" smtClean="0"/>
              <a:t> </a:t>
            </a:r>
            <a:r>
              <a:rPr lang="en-PH" dirty="0" err="1" smtClean="0"/>
              <a:t>filippino</a:t>
            </a:r>
            <a:r>
              <a:rPr lang="en-PH" dirty="0" smtClean="0"/>
              <a:t>/ASEAN</a:t>
            </a:r>
          </a:p>
          <a:p>
            <a:pPr>
              <a:spcBef>
                <a:spcPts val="600"/>
              </a:spcBef>
              <a:spcAft>
                <a:spcPts val="600"/>
              </a:spcAft>
              <a:buFont typeface="Wingdings" panose="05000000000000000000" pitchFamily="2" charset="2"/>
              <a:buChar char="Ø"/>
            </a:pPr>
            <a:r>
              <a:rPr lang="en-PH" dirty="0" err="1" smtClean="0"/>
              <a:t>Analisi</a:t>
            </a:r>
            <a:r>
              <a:rPr lang="en-PH" dirty="0" smtClean="0"/>
              <a:t> di </a:t>
            </a:r>
            <a:r>
              <a:rPr lang="en-PH" dirty="0" err="1" smtClean="0"/>
              <a:t>mercato</a:t>
            </a:r>
            <a:r>
              <a:rPr lang="en-PH" dirty="0" smtClean="0"/>
              <a:t>, </a:t>
            </a:r>
            <a:r>
              <a:rPr lang="en-PH" dirty="0" err="1" smtClean="0"/>
              <a:t>azioni</a:t>
            </a:r>
            <a:r>
              <a:rPr lang="en-PH" dirty="0" smtClean="0"/>
              <a:t> </a:t>
            </a:r>
            <a:r>
              <a:rPr lang="en-PH" dirty="0" err="1" smtClean="0"/>
              <a:t>promozionali</a:t>
            </a:r>
            <a:r>
              <a:rPr lang="en-PH" dirty="0" smtClean="0"/>
              <a:t>, </a:t>
            </a:r>
            <a:r>
              <a:rPr lang="en-PH" dirty="0" err="1" smtClean="0"/>
              <a:t>identificazione</a:t>
            </a:r>
            <a:r>
              <a:rPr lang="en-PH" dirty="0" smtClean="0"/>
              <a:t> </a:t>
            </a:r>
            <a:r>
              <a:rPr lang="en-PH" dirty="0" err="1" smtClean="0"/>
              <a:t>opportunità</a:t>
            </a:r>
            <a:r>
              <a:rPr lang="en-PH" dirty="0" smtClean="0"/>
              <a:t> e partner </a:t>
            </a:r>
            <a:r>
              <a:rPr lang="en-PH" dirty="0" err="1" smtClean="0"/>
              <a:t>commerciali</a:t>
            </a:r>
            <a:r>
              <a:rPr lang="en-PH" dirty="0" smtClean="0"/>
              <a:t> </a:t>
            </a:r>
          </a:p>
          <a:p>
            <a:pPr>
              <a:spcBef>
                <a:spcPts val="600"/>
              </a:spcBef>
              <a:spcAft>
                <a:spcPts val="600"/>
              </a:spcAft>
              <a:buFont typeface="Wingdings" panose="05000000000000000000" pitchFamily="2" charset="2"/>
              <a:buChar char="Ø"/>
            </a:pPr>
            <a:r>
              <a:rPr lang="it-IT" dirty="0" smtClean="0"/>
              <a:t>Costituzione </a:t>
            </a:r>
            <a:r>
              <a:rPr lang="it-IT" dirty="0"/>
              <a:t>di strumenti di </a:t>
            </a:r>
            <a:r>
              <a:rPr lang="it-IT" dirty="0" smtClean="0"/>
              <a:t>insediamento</a:t>
            </a:r>
            <a:endParaRPr lang="en-PH" dirty="0" smtClean="0"/>
          </a:p>
          <a:p>
            <a:pPr marL="0" indent="0">
              <a:buNone/>
            </a:pPr>
            <a:endParaRPr lang="en-PH" dirty="0" smtClean="0"/>
          </a:p>
          <a:p>
            <a:pPr>
              <a:buFont typeface="Wingdings" panose="05000000000000000000" pitchFamily="2" charset="2"/>
              <a:buChar char="Ø"/>
            </a:pPr>
            <a:endParaRPr lang="en-PH" dirty="0" smtClean="0"/>
          </a:p>
        </p:txBody>
      </p:sp>
    </p:spTree>
    <p:extLst>
      <p:ext uri="{BB962C8B-B14F-4D97-AF65-F5344CB8AC3E}">
        <p14:creationId xmlns:p14="http://schemas.microsoft.com/office/powerpoint/2010/main" val="33842706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PH" sz="3600" b="1" dirty="0" smtClean="0">
                <a:solidFill>
                  <a:srgbClr val="FFFF00"/>
                </a:solidFill>
                <a:latin typeface="Myriad Roman" pitchFamily="34" charset="0"/>
              </a:rPr>
              <a:t>                   CONTATTI</a:t>
            </a:r>
            <a:endParaRPr lang="en-PH" sz="3600" b="1" dirty="0">
              <a:solidFill>
                <a:srgbClr val="FFFF00"/>
              </a:solidFill>
              <a:latin typeface="Myriad Roman"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7200"/>
            <a:ext cx="1771650" cy="96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304800" y="1295400"/>
            <a:ext cx="7467600" cy="5257800"/>
          </a:xfrm>
          <a:prstGeom prst="rect">
            <a:avLst/>
          </a:prstGeom>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yriad Condensed"/>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yriad Condensed"/>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yriad Condensed"/>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yriad Condensed"/>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yriad Condensed"/>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endParaRPr lang="en-GB" sz="2400" dirty="0" smtClean="0">
              <a:latin typeface="Myriad Roman"/>
            </a:endParaRPr>
          </a:p>
          <a:p>
            <a:pPr marL="457200" lvl="1" indent="0" algn="ctr">
              <a:buFont typeface="Arial" panose="020B0604020202020204" pitchFamily="34" charset="0"/>
              <a:buNone/>
            </a:pPr>
            <a:r>
              <a:rPr lang="en-GB" sz="2400" dirty="0" smtClean="0">
                <a:latin typeface="Myriad Roman"/>
              </a:rPr>
              <a:t>Sergio </a:t>
            </a:r>
            <a:r>
              <a:rPr lang="en-GB" sz="2400" dirty="0" err="1" smtClean="0">
                <a:latin typeface="Myriad Roman"/>
              </a:rPr>
              <a:t>Boero</a:t>
            </a:r>
            <a:endParaRPr lang="en-GB" sz="2400" dirty="0" smtClean="0">
              <a:latin typeface="Myriad Roman"/>
            </a:endParaRPr>
          </a:p>
          <a:p>
            <a:pPr marL="457200" lvl="1" indent="0" algn="ctr">
              <a:buFont typeface="Arial" panose="020B0604020202020204" pitchFamily="34" charset="0"/>
              <a:buNone/>
            </a:pPr>
            <a:r>
              <a:rPr lang="en-GB" sz="2400" dirty="0" err="1" smtClean="0">
                <a:latin typeface="Myriad Roman"/>
              </a:rPr>
              <a:t>Presidente</a:t>
            </a:r>
            <a:r>
              <a:rPr lang="en-GB" sz="2400" dirty="0" smtClean="0">
                <a:latin typeface="Myriad Roman"/>
              </a:rPr>
              <a:t>, Camera di </a:t>
            </a:r>
            <a:r>
              <a:rPr lang="en-GB" sz="2400" dirty="0" err="1" smtClean="0">
                <a:latin typeface="Myriad Roman"/>
              </a:rPr>
              <a:t>Commercio</a:t>
            </a:r>
            <a:r>
              <a:rPr lang="en-GB" sz="2400" dirty="0" smtClean="0">
                <a:latin typeface="Myriad Roman"/>
              </a:rPr>
              <a:t> </a:t>
            </a:r>
            <a:r>
              <a:rPr lang="en-GB" sz="2400" dirty="0" err="1" smtClean="0">
                <a:latin typeface="Myriad Roman"/>
              </a:rPr>
              <a:t>Italiana</a:t>
            </a:r>
            <a:r>
              <a:rPr lang="en-GB" sz="2400" dirty="0" smtClean="0">
                <a:latin typeface="Myriad Roman"/>
              </a:rPr>
              <a:t> </a:t>
            </a:r>
            <a:r>
              <a:rPr lang="en-GB" sz="2400" dirty="0" err="1" smtClean="0">
                <a:latin typeface="Myriad Roman"/>
              </a:rPr>
              <a:t>nelle</a:t>
            </a:r>
            <a:r>
              <a:rPr lang="en-GB" sz="2400" dirty="0" smtClean="0">
                <a:latin typeface="Myriad Roman"/>
              </a:rPr>
              <a:t> </a:t>
            </a:r>
            <a:r>
              <a:rPr lang="en-GB" sz="2400" dirty="0" err="1" smtClean="0">
                <a:latin typeface="Myriad Roman"/>
              </a:rPr>
              <a:t>Filippine</a:t>
            </a:r>
            <a:endParaRPr lang="en-GB" sz="2400" dirty="0" smtClean="0">
              <a:latin typeface="Myriad Roman"/>
            </a:endParaRPr>
          </a:p>
          <a:p>
            <a:pPr marL="457200" lvl="1" indent="0" algn="ctr">
              <a:buFont typeface="Arial" panose="020B0604020202020204" pitchFamily="34" charset="0"/>
              <a:buNone/>
            </a:pPr>
            <a:r>
              <a:rPr lang="en-GB" sz="2400" dirty="0" smtClean="0">
                <a:latin typeface="Myriad Roman"/>
              </a:rPr>
              <a:t>sergio.boero@iccpi.org.ph</a:t>
            </a:r>
          </a:p>
          <a:p>
            <a:pPr marL="0" indent="0" algn="ctr">
              <a:buFont typeface="Arial" panose="020B0604020202020204" pitchFamily="34" charset="0"/>
              <a:buNone/>
            </a:pPr>
            <a:r>
              <a:rPr lang="en-GB" sz="2400" dirty="0" smtClean="0">
                <a:latin typeface="Myriad Roman"/>
              </a:rPr>
              <a:t>                                  </a:t>
            </a:r>
          </a:p>
          <a:p>
            <a:pPr marL="457200" lvl="1" indent="0" algn="ctr">
              <a:buFont typeface="Arial" panose="020B0604020202020204" pitchFamily="34" charset="0"/>
              <a:buNone/>
            </a:pPr>
            <a:r>
              <a:rPr lang="en-GB" sz="2400" dirty="0" err="1" smtClean="0">
                <a:latin typeface="Myriad Roman"/>
              </a:rPr>
              <a:t>Indirizzo</a:t>
            </a:r>
            <a:r>
              <a:rPr lang="en-GB" sz="2400" dirty="0" smtClean="0">
                <a:latin typeface="Myriad Roman"/>
              </a:rPr>
              <a:t>: ICCPI, 1902 AXA Life </a:t>
            </a:r>
            <a:r>
              <a:rPr lang="en-GB" sz="2400" dirty="0" err="1" smtClean="0">
                <a:latin typeface="Myriad Roman"/>
              </a:rPr>
              <a:t>Center</a:t>
            </a:r>
            <a:r>
              <a:rPr lang="en-GB" sz="2400" dirty="0" smtClean="0">
                <a:latin typeface="Myriad Roman"/>
              </a:rPr>
              <a:t>, </a:t>
            </a:r>
            <a:br>
              <a:rPr lang="en-GB" sz="2400" dirty="0" smtClean="0">
                <a:latin typeface="Myriad Roman"/>
              </a:rPr>
            </a:br>
            <a:r>
              <a:rPr lang="en-GB" sz="2400" dirty="0" smtClean="0">
                <a:latin typeface="Myriad Roman"/>
              </a:rPr>
              <a:t>Senator Gil J. </a:t>
            </a:r>
            <a:r>
              <a:rPr lang="en-GB" sz="2400" dirty="0" err="1" smtClean="0">
                <a:latin typeface="Myriad Roman"/>
              </a:rPr>
              <a:t>Puyat</a:t>
            </a:r>
            <a:r>
              <a:rPr lang="en-GB" sz="2400" dirty="0" smtClean="0">
                <a:latin typeface="Myriad Roman"/>
              </a:rPr>
              <a:t> Avenue corner </a:t>
            </a:r>
            <a:r>
              <a:rPr lang="en-GB" sz="2400" dirty="0" err="1" smtClean="0">
                <a:latin typeface="Myriad Roman"/>
              </a:rPr>
              <a:t>Tindalo</a:t>
            </a:r>
            <a:r>
              <a:rPr lang="en-GB" sz="2400" dirty="0" smtClean="0">
                <a:latin typeface="Myriad Roman"/>
              </a:rPr>
              <a:t> St., </a:t>
            </a:r>
            <a:br>
              <a:rPr lang="en-GB" sz="2400" dirty="0" smtClean="0">
                <a:latin typeface="Myriad Roman"/>
              </a:rPr>
            </a:br>
            <a:r>
              <a:rPr lang="en-GB" sz="2400" dirty="0" smtClean="0">
                <a:latin typeface="Myriad Roman"/>
              </a:rPr>
              <a:t>Makati City, Philippines 1200</a:t>
            </a:r>
            <a:br>
              <a:rPr lang="en-GB" sz="2400" dirty="0" smtClean="0">
                <a:latin typeface="Myriad Roman"/>
              </a:rPr>
            </a:br>
            <a:endParaRPr lang="en-GB" sz="2400" dirty="0" smtClean="0">
              <a:latin typeface="Myriad Roman"/>
            </a:endParaRPr>
          </a:p>
          <a:p>
            <a:pPr marL="457200" lvl="1" indent="0" algn="ctr">
              <a:buFont typeface="Arial" panose="020B0604020202020204" pitchFamily="34" charset="0"/>
              <a:buNone/>
            </a:pPr>
            <a:r>
              <a:rPr lang="en-GB" sz="2400" dirty="0" smtClean="0">
                <a:latin typeface="Myriad Roman"/>
              </a:rPr>
              <a:t>Tel: +632 9780279</a:t>
            </a:r>
            <a:br>
              <a:rPr lang="en-GB" sz="2400" dirty="0" smtClean="0">
                <a:latin typeface="Myriad Roman"/>
              </a:rPr>
            </a:br>
            <a:r>
              <a:rPr lang="en-GB" sz="2400" dirty="0" smtClean="0">
                <a:latin typeface="Myriad Roman"/>
              </a:rPr>
              <a:t>Mobile: +63 09175638633</a:t>
            </a:r>
          </a:p>
          <a:p>
            <a:pPr marL="457200" lvl="1" indent="0">
              <a:buFont typeface="Arial" panose="020B0604020202020204" pitchFamily="34" charset="0"/>
              <a:buNone/>
            </a:pPr>
            <a:endParaRPr lang="en-PH" dirty="0" smtClean="0">
              <a:latin typeface="Myriad Roman"/>
            </a:endParaRPr>
          </a:p>
          <a:p>
            <a:endParaRPr lang="en-GB" dirty="0" smtClean="0">
              <a:latin typeface="Myriad Roman"/>
            </a:endParaRPr>
          </a:p>
          <a:p>
            <a:endParaRPr lang="en-GB" dirty="0" smtClean="0">
              <a:latin typeface="Myriad Roman"/>
            </a:endParaRPr>
          </a:p>
          <a:p>
            <a:endParaRPr lang="en-PH" sz="3600" dirty="0"/>
          </a:p>
        </p:txBody>
      </p:sp>
    </p:spTree>
    <p:extLst>
      <p:ext uri="{BB962C8B-B14F-4D97-AF65-F5344CB8AC3E}">
        <p14:creationId xmlns:p14="http://schemas.microsoft.com/office/powerpoint/2010/main" val="11236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Contact us!</a:t>
            </a:r>
            <a:endParaRPr lang="en-US" dirty="0">
              <a:solidFill>
                <a:schemeClr val="bg1"/>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1565"/>
            <a:ext cx="8229600" cy="4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user\Desktop\C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209800"/>
            <a:ext cx="774700" cy="28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41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UE e </a:t>
            </a:r>
            <a:r>
              <a:rPr lang="en-PH" dirty="0" err="1" smtClean="0"/>
              <a:t>Filippine</a:t>
            </a:r>
            <a:r>
              <a:rPr lang="en-PH" dirty="0" smtClean="0"/>
              <a:t>: </a:t>
            </a:r>
            <a:r>
              <a:rPr lang="en-PH" dirty="0" err="1" smtClean="0"/>
              <a:t>gli</a:t>
            </a:r>
            <a:r>
              <a:rPr lang="en-PH" dirty="0" smtClean="0"/>
              <a:t> </a:t>
            </a:r>
            <a:r>
              <a:rPr lang="en-PH" dirty="0" err="1" smtClean="0"/>
              <a:t>scambi</a:t>
            </a:r>
            <a:r>
              <a:rPr lang="en-PH" dirty="0" smtClean="0"/>
              <a:t> </a:t>
            </a:r>
            <a:r>
              <a:rPr lang="en-PH" dirty="0" err="1" smtClean="0"/>
              <a:t>commerciali</a:t>
            </a:r>
            <a:endParaRPr lang="en-PH"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3201865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4185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15" y="632999"/>
            <a:ext cx="3366751" cy="183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57600" y="1160429"/>
            <a:ext cx="4800600" cy="769441"/>
          </a:xfrm>
          <a:prstGeom prst="rect">
            <a:avLst/>
          </a:prstGeom>
          <a:noFill/>
        </p:spPr>
        <p:txBody>
          <a:bodyPr wrap="square" rtlCol="0">
            <a:spAutoFit/>
          </a:bodyPr>
          <a:lstStyle/>
          <a:p>
            <a:pPr algn="ctr"/>
            <a:r>
              <a:rPr lang="en-US" sz="4400" b="1" dirty="0" smtClean="0">
                <a:solidFill>
                  <a:srgbClr val="FFFF00"/>
                </a:solidFill>
                <a:latin typeface="Myriad Roman" pitchFamily="34" charset="0"/>
              </a:rPr>
              <a:t>Grazie!</a:t>
            </a:r>
          </a:p>
        </p:txBody>
      </p:sp>
      <p:pic>
        <p:nvPicPr>
          <p:cNvPr id="3074" name="Picture 2" descr="C:\Users\valerio.mazzone\Dropbox\EPBN\Marketing\Logo\New Partners Logo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743200"/>
            <a:ext cx="8382000" cy="334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4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UE e </a:t>
            </a:r>
            <a:r>
              <a:rPr lang="en-PH" dirty="0" err="1" smtClean="0"/>
              <a:t>Filippine</a:t>
            </a:r>
            <a:r>
              <a:rPr lang="en-PH" dirty="0" smtClean="0"/>
              <a:t>: </a:t>
            </a:r>
            <a:r>
              <a:rPr lang="en-PH" dirty="0" err="1" smtClean="0"/>
              <a:t>scambi</a:t>
            </a:r>
            <a:r>
              <a:rPr lang="en-PH" dirty="0" smtClean="0"/>
              <a:t> </a:t>
            </a:r>
            <a:r>
              <a:rPr lang="en-PH" dirty="0" err="1" smtClean="0"/>
              <a:t>commerciali</a:t>
            </a:r>
            <a:endParaRPr lang="en-PH"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3681822"/>
              </p:ext>
            </p:extLst>
          </p:nvPr>
        </p:nvGraphicFramePr>
        <p:xfrm>
          <a:off x="457200" y="1403222"/>
          <a:ext cx="8229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1828800" y="1905000"/>
            <a:ext cx="5486400" cy="830997"/>
          </a:xfrm>
          <a:prstGeom prst="rect">
            <a:avLst/>
          </a:prstGeom>
          <a:noFill/>
        </p:spPr>
        <p:txBody>
          <a:bodyPr wrap="square" rtlCol="0">
            <a:spAutoFit/>
          </a:bodyPr>
          <a:lstStyle/>
          <a:p>
            <a:pPr algn="ctr"/>
            <a:r>
              <a:rPr lang="it-IT" sz="2400" b="1" dirty="0" smtClean="0">
                <a:solidFill>
                  <a:schemeClr val="bg1"/>
                </a:solidFill>
              </a:rPr>
              <a:t>L’UE si attesta 3° partner commerciale delle Filippine nel 2014</a:t>
            </a:r>
            <a:endParaRPr lang="en-PH" sz="2400" b="1" dirty="0">
              <a:solidFill>
                <a:schemeClr val="bg1"/>
              </a:solidFill>
            </a:endParaRPr>
          </a:p>
        </p:txBody>
      </p:sp>
    </p:spTree>
    <p:extLst>
      <p:ext uri="{BB962C8B-B14F-4D97-AF65-F5344CB8AC3E}">
        <p14:creationId xmlns:p14="http://schemas.microsoft.com/office/powerpoint/2010/main" val="698888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sz="4000" dirty="0"/>
              <a:t>La </a:t>
            </a:r>
            <a:r>
              <a:rPr lang="it-IT" sz="4000" dirty="0" smtClean="0"/>
              <a:t>comunità  </a:t>
            </a:r>
            <a:r>
              <a:rPr lang="it-IT" sz="4000" dirty="0"/>
              <a:t>filippina  </a:t>
            </a:r>
            <a:r>
              <a:rPr lang="en-PH" sz="4000" dirty="0" smtClean="0"/>
              <a:t>e le </a:t>
            </a:r>
            <a:r>
              <a:rPr lang="en-PH" sz="4000" dirty="0" err="1" smtClean="0"/>
              <a:t>imprese</a:t>
            </a:r>
            <a:r>
              <a:rPr lang="en-PH" sz="4000" dirty="0" smtClean="0"/>
              <a:t> </a:t>
            </a:r>
            <a:r>
              <a:rPr lang="en-PH" sz="4000" dirty="0" err="1" smtClean="0"/>
              <a:t>europee</a:t>
            </a:r>
            <a:endParaRPr lang="en-PH" dirty="0"/>
          </a:p>
        </p:txBody>
      </p:sp>
      <p:sp>
        <p:nvSpPr>
          <p:cNvPr id="3" name="Content Placeholder 2"/>
          <p:cNvSpPr>
            <a:spLocks noGrp="1"/>
          </p:cNvSpPr>
          <p:nvPr>
            <p:ph idx="1"/>
          </p:nvPr>
        </p:nvSpPr>
        <p:spPr>
          <a:xfrm>
            <a:off x="152400" y="1371600"/>
            <a:ext cx="8305800" cy="5029200"/>
          </a:xfrm>
        </p:spPr>
        <p:txBody>
          <a:bodyPr>
            <a:normAutofit/>
          </a:bodyPr>
          <a:lstStyle/>
          <a:p>
            <a:pPr marL="0" lvl="0" indent="0">
              <a:spcBef>
                <a:spcPts val="0"/>
              </a:spcBef>
              <a:buNone/>
            </a:pPr>
            <a:endParaRPr lang="en-PH" sz="2800" dirty="0">
              <a:solidFill>
                <a:prstClr val="white"/>
              </a:solidFill>
              <a:latin typeface="Calibri"/>
            </a:endParaRPr>
          </a:p>
          <a:p>
            <a:pPr marL="285750" lvl="0" indent="-285750">
              <a:spcBef>
                <a:spcPts val="0"/>
              </a:spcBef>
            </a:pPr>
            <a:r>
              <a:rPr lang="en-PH" sz="2800" dirty="0" smtClean="0">
                <a:solidFill>
                  <a:prstClr val="white"/>
                </a:solidFill>
                <a:latin typeface="Calibri"/>
              </a:rPr>
              <a:t>807.000 </a:t>
            </a:r>
            <a:r>
              <a:rPr lang="en-PH" sz="2800" dirty="0" err="1" smtClean="0">
                <a:solidFill>
                  <a:prstClr val="white"/>
                </a:solidFill>
                <a:latin typeface="Calibri"/>
              </a:rPr>
              <a:t>i</a:t>
            </a:r>
            <a:r>
              <a:rPr lang="en-PH" sz="2800" dirty="0" smtClean="0">
                <a:solidFill>
                  <a:prstClr val="white"/>
                </a:solidFill>
                <a:latin typeface="Calibri"/>
              </a:rPr>
              <a:t> </a:t>
            </a:r>
            <a:r>
              <a:rPr lang="en-PH" sz="2800" dirty="0" err="1" smtClean="0">
                <a:solidFill>
                  <a:prstClr val="white"/>
                </a:solidFill>
                <a:latin typeface="Calibri"/>
              </a:rPr>
              <a:t>filippini</a:t>
            </a:r>
            <a:r>
              <a:rPr lang="en-PH" sz="2800" dirty="0" smtClean="0">
                <a:solidFill>
                  <a:prstClr val="white"/>
                </a:solidFill>
                <a:latin typeface="Calibri"/>
              </a:rPr>
              <a:t> </a:t>
            </a:r>
            <a:r>
              <a:rPr lang="en-PH" sz="2800" dirty="0" err="1" smtClean="0">
                <a:solidFill>
                  <a:prstClr val="white"/>
                </a:solidFill>
                <a:latin typeface="Calibri"/>
              </a:rPr>
              <a:t>residenti</a:t>
            </a:r>
            <a:r>
              <a:rPr lang="en-PH" sz="2800" dirty="0" smtClean="0">
                <a:solidFill>
                  <a:prstClr val="white"/>
                </a:solidFill>
                <a:latin typeface="Calibri"/>
              </a:rPr>
              <a:t> in Europa</a:t>
            </a:r>
            <a:endParaRPr lang="en-PH" sz="2800" dirty="0">
              <a:solidFill>
                <a:prstClr val="white"/>
              </a:solidFill>
              <a:latin typeface="Calibri"/>
            </a:endParaRPr>
          </a:p>
          <a:p>
            <a:pPr marL="0" lvl="0" indent="0">
              <a:spcBef>
                <a:spcPts val="0"/>
              </a:spcBef>
              <a:buNone/>
            </a:pPr>
            <a:endParaRPr lang="en-PH" sz="2800" dirty="0">
              <a:solidFill>
                <a:prstClr val="white"/>
              </a:solidFill>
              <a:latin typeface="Calibri"/>
            </a:endParaRPr>
          </a:p>
          <a:p>
            <a:pPr marL="285750" lvl="0" indent="-285750">
              <a:spcBef>
                <a:spcPts val="0"/>
              </a:spcBef>
            </a:pPr>
            <a:r>
              <a:rPr lang="it-IT" sz="2800" dirty="0">
                <a:solidFill>
                  <a:prstClr val="white"/>
                </a:solidFill>
                <a:latin typeface="Calibri"/>
              </a:rPr>
              <a:t>L</a:t>
            </a:r>
            <a:r>
              <a:rPr lang="en-PH" sz="2800" dirty="0" smtClean="0">
                <a:solidFill>
                  <a:prstClr val="white"/>
                </a:solidFill>
                <a:latin typeface="Calibri"/>
              </a:rPr>
              <a:t>’UE </a:t>
            </a:r>
            <a:r>
              <a:rPr lang="en-PH" sz="2800" dirty="0" err="1">
                <a:solidFill>
                  <a:prstClr val="white"/>
                </a:solidFill>
                <a:latin typeface="Calibri"/>
              </a:rPr>
              <a:t>rappresenta</a:t>
            </a:r>
            <a:r>
              <a:rPr lang="en-PH" sz="2800" dirty="0">
                <a:solidFill>
                  <a:prstClr val="white"/>
                </a:solidFill>
                <a:latin typeface="Calibri"/>
              </a:rPr>
              <a:t> la </a:t>
            </a:r>
            <a:r>
              <a:rPr lang="en-PH" sz="2800" dirty="0" err="1">
                <a:solidFill>
                  <a:prstClr val="white"/>
                </a:solidFill>
                <a:latin typeface="Calibri"/>
              </a:rPr>
              <a:t>seconda</a:t>
            </a:r>
            <a:r>
              <a:rPr lang="en-PH" sz="2800" dirty="0">
                <a:solidFill>
                  <a:prstClr val="white"/>
                </a:solidFill>
                <a:latin typeface="Calibri"/>
              </a:rPr>
              <a:t> </a:t>
            </a:r>
            <a:r>
              <a:rPr lang="en-PH" sz="2800" dirty="0" err="1">
                <a:solidFill>
                  <a:prstClr val="white"/>
                </a:solidFill>
                <a:latin typeface="Calibri"/>
              </a:rPr>
              <a:t>fonte</a:t>
            </a:r>
            <a:r>
              <a:rPr lang="en-PH" sz="2800" dirty="0">
                <a:solidFill>
                  <a:prstClr val="white"/>
                </a:solidFill>
                <a:latin typeface="Calibri"/>
              </a:rPr>
              <a:t> di </a:t>
            </a:r>
            <a:r>
              <a:rPr lang="en-PH" sz="2800" dirty="0" err="1">
                <a:solidFill>
                  <a:prstClr val="white"/>
                </a:solidFill>
                <a:latin typeface="Calibri"/>
              </a:rPr>
              <a:t>rimesse</a:t>
            </a:r>
            <a:r>
              <a:rPr lang="en-PH" sz="2800" dirty="0">
                <a:solidFill>
                  <a:prstClr val="white"/>
                </a:solidFill>
                <a:latin typeface="Calibri"/>
              </a:rPr>
              <a:t> </a:t>
            </a:r>
            <a:r>
              <a:rPr lang="en-PH" sz="2800" dirty="0" err="1">
                <a:solidFill>
                  <a:prstClr val="white"/>
                </a:solidFill>
                <a:latin typeface="Calibri"/>
              </a:rPr>
              <a:t>nelle</a:t>
            </a:r>
            <a:r>
              <a:rPr lang="en-PH" sz="2800" dirty="0">
                <a:solidFill>
                  <a:prstClr val="white"/>
                </a:solidFill>
                <a:latin typeface="Calibri"/>
              </a:rPr>
              <a:t> </a:t>
            </a:r>
            <a:r>
              <a:rPr lang="en-PH" sz="2800" dirty="0" err="1">
                <a:solidFill>
                  <a:prstClr val="white"/>
                </a:solidFill>
                <a:latin typeface="Calibri"/>
              </a:rPr>
              <a:t>Filippine</a:t>
            </a:r>
            <a:r>
              <a:rPr lang="en-PH" sz="2800" dirty="0">
                <a:solidFill>
                  <a:prstClr val="white"/>
                </a:solidFill>
                <a:latin typeface="Calibri"/>
              </a:rPr>
              <a:t> e </a:t>
            </a:r>
            <a:r>
              <a:rPr lang="en-PH" sz="2800" dirty="0" err="1">
                <a:solidFill>
                  <a:prstClr val="white"/>
                </a:solidFill>
                <a:latin typeface="Calibri"/>
              </a:rPr>
              <a:t>il</a:t>
            </a:r>
            <a:r>
              <a:rPr lang="en-PH" sz="2800" dirty="0">
                <a:solidFill>
                  <a:prstClr val="white"/>
                </a:solidFill>
                <a:latin typeface="Calibri"/>
              </a:rPr>
              <a:t> primo </a:t>
            </a:r>
            <a:r>
              <a:rPr lang="en-PH" sz="2800" dirty="0" err="1">
                <a:solidFill>
                  <a:prstClr val="white"/>
                </a:solidFill>
                <a:latin typeface="Calibri"/>
              </a:rPr>
              <a:t>datore</a:t>
            </a:r>
            <a:r>
              <a:rPr lang="en-PH" sz="2800" dirty="0">
                <a:solidFill>
                  <a:prstClr val="white"/>
                </a:solidFill>
                <a:latin typeface="Calibri"/>
              </a:rPr>
              <a:t> di </a:t>
            </a:r>
            <a:r>
              <a:rPr lang="en-PH" sz="2800" dirty="0" err="1">
                <a:solidFill>
                  <a:prstClr val="white"/>
                </a:solidFill>
                <a:latin typeface="Calibri"/>
              </a:rPr>
              <a:t>lavoro</a:t>
            </a:r>
            <a:r>
              <a:rPr lang="en-PH" sz="2800" dirty="0">
                <a:solidFill>
                  <a:prstClr val="white"/>
                </a:solidFill>
                <a:latin typeface="Calibri"/>
              </a:rPr>
              <a:t> di </a:t>
            </a:r>
            <a:r>
              <a:rPr lang="en-PH" sz="2800" dirty="0" err="1">
                <a:solidFill>
                  <a:prstClr val="white"/>
                </a:solidFill>
                <a:latin typeface="Calibri"/>
              </a:rPr>
              <a:t>marinai</a:t>
            </a:r>
            <a:r>
              <a:rPr lang="en-PH" sz="2800" dirty="0">
                <a:solidFill>
                  <a:prstClr val="white"/>
                </a:solidFill>
                <a:latin typeface="Calibri"/>
              </a:rPr>
              <a:t> </a:t>
            </a:r>
            <a:r>
              <a:rPr lang="en-PH" sz="2800" dirty="0" err="1">
                <a:solidFill>
                  <a:prstClr val="white"/>
                </a:solidFill>
                <a:latin typeface="Calibri"/>
              </a:rPr>
              <a:t>filippini</a:t>
            </a:r>
            <a:endParaRPr lang="en-PH" sz="2800" dirty="0">
              <a:solidFill>
                <a:prstClr val="white"/>
              </a:solidFill>
              <a:latin typeface="Calibri"/>
            </a:endParaRPr>
          </a:p>
          <a:p>
            <a:pPr marL="0" lvl="0" indent="0">
              <a:spcBef>
                <a:spcPts val="0"/>
              </a:spcBef>
              <a:buNone/>
            </a:pPr>
            <a:endParaRPr lang="en-PH" sz="2800" dirty="0">
              <a:solidFill>
                <a:prstClr val="white"/>
              </a:solidFill>
              <a:latin typeface="Calibri"/>
            </a:endParaRPr>
          </a:p>
          <a:p>
            <a:pPr marL="285750" lvl="0" indent="-285750">
              <a:spcBef>
                <a:spcPts val="0"/>
              </a:spcBef>
            </a:pPr>
            <a:r>
              <a:rPr lang="en-PH" sz="2800" dirty="0">
                <a:solidFill>
                  <a:prstClr val="white"/>
                </a:solidFill>
                <a:latin typeface="Calibri"/>
              </a:rPr>
              <a:t>2.3 </a:t>
            </a:r>
            <a:r>
              <a:rPr lang="en-PH" sz="2800" dirty="0" err="1">
                <a:solidFill>
                  <a:prstClr val="white"/>
                </a:solidFill>
                <a:latin typeface="Calibri"/>
              </a:rPr>
              <a:t>miliardi</a:t>
            </a:r>
            <a:r>
              <a:rPr lang="en-PH" sz="2800" dirty="0">
                <a:solidFill>
                  <a:prstClr val="white"/>
                </a:solidFill>
                <a:latin typeface="Calibri"/>
              </a:rPr>
              <a:t> di euro </a:t>
            </a:r>
            <a:r>
              <a:rPr lang="en-PH" sz="2800" dirty="0" err="1">
                <a:solidFill>
                  <a:prstClr val="white"/>
                </a:solidFill>
                <a:latin typeface="Calibri"/>
              </a:rPr>
              <a:t>nel</a:t>
            </a:r>
            <a:r>
              <a:rPr lang="en-PH" sz="2800" dirty="0">
                <a:solidFill>
                  <a:prstClr val="white"/>
                </a:solidFill>
                <a:latin typeface="Calibri"/>
              </a:rPr>
              <a:t> 2013 = </a:t>
            </a:r>
            <a:r>
              <a:rPr lang="en-PH" sz="2800" dirty="0" err="1" smtClean="0">
                <a:solidFill>
                  <a:prstClr val="white"/>
                </a:solidFill>
                <a:latin typeface="Calibri"/>
              </a:rPr>
              <a:t>rimesse</a:t>
            </a:r>
            <a:r>
              <a:rPr lang="en-PH" sz="2800" dirty="0" smtClean="0">
                <a:solidFill>
                  <a:prstClr val="white"/>
                </a:solidFill>
                <a:latin typeface="Calibri"/>
              </a:rPr>
              <a:t> </a:t>
            </a:r>
            <a:r>
              <a:rPr lang="en-PH" sz="2800" dirty="0" err="1">
                <a:solidFill>
                  <a:prstClr val="white"/>
                </a:solidFill>
                <a:latin typeface="Calibri"/>
              </a:rPr>
              <a:t>inviate</a:t>
            </a:r>
            <a:r>
              <a:rPr lang="en-PH" sz="2800" dirty="0">
                <a:solidFill>
                  <a:prstClr val="white"/>
                </a:solidFill>
                <a:latin typeface="Calibri"/>
              </a:rPr>
              <a:t> </a:t>
            </a:r>
            <a:endParaRPr lang="en-PH" sz="2800" dirty="0" smtClean="0">
              <a:solidFill>
                <a:prstClr val="white"/>
              </a:solidFill>
              <a:latin typeface="Calibri"/>
            </a:endParaRPr>
          </a:p>
          <a:p>
            <a:pPr marL="0" lvl="0" indent="0">
              <a:spcBef>
                <a:spcPts val="0"/>
              </a:spcBef>
              <a:buNone/>
            </a:pPr>
            <a:r>
              <a:rPr lang="en-PH" sz="2800" dirty="0">
                <a:solidFill>
                  <a:prstClr val="white"/>
                </a:solidFill>
                <a:latin typeface="Calibri"/>
              </a:rPr>
              <a:t> </a:t>
            </a:r>
            <a:r>
              <a:rPr lang="en-PH" sz="2800" dirty="0" smtClean="0">
                <a:solidFill>
                  <a:prstClr val="white"/>
                </a:solidFill>
                <a:latin typeface="Calibri"/>
              </a:rPr>
              <a:t>  </a:t>
            </a:r>
            <a:r>
              <a:rPr lang="en-PH" sz="2800" dirty="0" err="1" smtClean="0">
                <a:solidFill>
                  <a:prstClr val="white"/>
                </a:solidFill>
                <a:latin typeface="Calibri"/>
              </a:rPr>
              <a:t>dai</a:t>
            </a:r>
            <a:r>
              <a:rPr lang="en-PH" sz="2800" dirty="0" smtClean="0">
                <a:solidFill>
                  <a:prstClr val="white"/>
                </a:solidFill>
                <a:latin typeface="Calibri"/>
              </a:rPr>
              <a:t> </a:t>
            </a:r>
            <a:r>
              <a:rPr lang="en-PH" sz="2800" dirty="0" err="1">
                <a:solidFill>
                  <a:prstClr val="white"/>
                </a:solidFill>
                <a:latin typeface="Calibri"/>
              </a:rPr>
              <a:t>lavoratori</a:t>
            </a:r>
            <a:r>
              <a:rPr lang="en-PH" sz="2800" dirty="0">
                <a:solidFill>
                  <a:prstClr val="white"/>
                </a:solidFill>
                <a:latin typeface="Calibri"/>
              </a:rPr>
              <a:t> </a:t>
            </a:r>
            <a:r>
              <a:rPr lang="en-PH" sz="2800" dirty="0" err="1">
                <a:solidFill>
                  <a:prstClr val="white"/>
                </a:solidFill>
                <a:latin typeface="Calibri"/>
              </a:rPr>
              <a:t>filippini</a:t>
            </a:r>
            <a:r>
              <a:rPr lang="en-PH" sz="2800" dirty="0">
                <a:solidFill>
                  <a:prstClr val="white"/>
                </a:solidFill>
                <a:latin typeface="Calibri"/>
              </a:rPr>
              <a:t> </a:t>
            </a:r>
            <a:r>
              <a:rPr lang="en-PH" sz="2800" dirty="0" err="1" smtClean="0">
                <a:solidFill>
                  <a:prstClr val="white"/>
                </a:solidFill>
                <a:latin typeface="Calibri"/>
              </a:rPr>
              <a:t>migranti</a:t>
            </a:r>
            <a:r>
              <a:rPr lang="en-PH" sz="2800" dirty="0" smtClean="0">
                <a:solidFill>
                  <a:prstClr val="white"/>
                </a:solidFill>
                <a:latin typeface="Calibri"/>
              </a:rPr>
              <a:t>, </a:t>
            </a:r>
            <a:r>
              <a:rPr lang="it-IT" sz="2800" dirty="0" smtClean="0">
                <a:solidFill>
                  <a:prstClr val="white"/>
                </a:solidFill>
                <a:latin typeface="Calibri"/>
              </a:rPr>
              <a:t>impiegati</a:t>
            </a:r>
            <a:r>
              <a:rPr lang="en-PH" sz="2800" dirty="0" smtClean="0">
                <a:solidFill>
                  <a:prstClr val="white"/>
                </a:solidFill>
                <a:latin typeface="Calibri"/>
              </a:rPr>
              <a:t> </a:t>
            </a:r>
            <a:r>
              <a:rPr lang="en-PH" sz="2800" dirty="0">
                <a:solidFill>
                  <a:prstClr val="white"/>
                </a:solidFill>
                <a:latin typeface="Calibri"/>
              </a:rPr>
              <a:t>in </a:t>
            </a:r>
            <a:endParaRPr lang="en-PH" sz="2800" dirty="0" smtClean="0">
              <a:solidFill>
                <a:prstClr val="white"/>
              </a:solidFill>
              <a:latin typeface="Calibri"/>
            </a:endParaRPr>
          </a:p>
          <a:p>
            <a:pPr marL="0" lvl="0" indent="0">
              <a:spcBef>
                <a:spcPts val="0"/>
              </a:spcBef>
              <a:buNone/>
            </a:pPr>
            <a:r>
              <a:rPr lang="en-PH" sz="2800" dirty="0">
                <a:solidFill>
                  <a:prstClr val="white"/>
                </a:solidFill>
                <a:latin typeface="Calibri"/>
              </a:rPr>
              <a:t> </a:t>
            </a:r>
            <a:r>
              <a:rPr lang="en-PH" sz="2800" dirty="0" smtClean="0">
                <a:solidFill>
                  <a:prstClr val="white"/>
                </a:solidFill>
                <a:latin typeface="Calibri"/>
              </a:rPr>
              <a:t>  </a:t>
            </a:r>
            <a:r>
              <a:rPr lang="en-PH" sz="2800" dirty="0" err="1" smtClean="0">
                <a:solidFill>
                  <a:prstClr val="white"/>
                </a:solidFill>
                <a:latin typeface="Calibri"/>
              </a:rPr>
              <a:t>aziende</a:t>
            </a:r>
            <a:r>
              <a:rPr lang="en-PH" sz="2800" dirty="0" smtClean="0">
                <a:solidFill>
                  <a:prstClr val="white"/>
                </a:solidFill>
                <a:latin typeface="Calibri"/>
              </a:rPr>
              <a:t> </a:t>
            </a:r>
            <a:r>
              <a:rPr lang="en-PH" sz="2800" dirty="0" err="1">
                <a:solidFill>
                  <a:prstClr val="white"/>
                </a:solidFill>
                <a:latin typeface="Calibri"/>
              </a:rPr>
              <a:t>europee</a:t>
            </a:r>
            <a:r>
              <a:rPr lang="en-PH" sz="2800" dirty="0">
                <a:solidFill>
                  <a:prstClr val="white"/>
                </a:solidFill>
                <a:latin typeface="Calibri"/>
              </a:rPr>
              <a:t> e </a:t>
            </a:r>
            <a:r>
              <a:rPr lang="en-PH" sz="2800" dirty="0" err="1">
                <a:solidFill>
                  <a:prstClr val="white"/>
                </a:solidFill>
                <a:latin typeface="Calibri"/>
              </a:rPr>
              <a:t>su</a:t>
            </a:r>
            <a:r>
              <a:rPr lang="en-PH" sz="2800" dirty="0">
                <a:solidFill>
                  <a:prstClr val="white"/>
                </a:solidFill>
                <a:latin typeface="Calibri"/>
              </a:rPr>
              <a:t> </a:t>
            </a:r>
            <a:r>
              <a:rPr lang="en-PH" sz="2800" dirty="0" err="1">
                <a:solidFill>
                  <a:prstClr val="white"/>
                </a:solidFill>
                <a:latin typeface="Calibri"/>
              </a:rPr>
              <a:t>navi</a:t>
            </a:r>
            <a:r>
              <a:rPr lang="en-PH" sz="2800" dirty="0">
                <a:solidFill>
                  <a:prstClr val="white"/>
                </a:solidFill>
                <a:latin typeface="Calibri"/>
              </a:rPr>
              <a:t> </a:t>
            </a:r>
            <a:r>
              <a:rPr lang="en-PH" sz="2800" dirty="0" err="1" smtClean="0">
                <a:solidFill>
                  <a:prstClr val="white"/>
                </a:solidFill>
                <a:latin typeface="Calibri"/>
              </a:rPr>
              <a:t>europee</a:t>
            </a:r>
            <a:endParaRPr lang="en-PH" sz="2800" dirty="0">
              <a:solidFill>
                <a:prstClr val="white"/>
              </a:solidFill>
              <a:latin typeface="Calibri"/>
            </a:endParaRPr>
          </a:p>
          <a:p>
            <a:endParaRPr lang="en-PH" dirty="0"/>
          </a:p>
        </p:txBody>
      </p:sp>
    </p:spTree>
    <p:extLst>
      <p:ext uri="{BB962C8B-B14F-4D97-AF65-F5344CB8AC3E}">
        <p14:creationId xmlns:p14="http://schemas.microsoft.com/office/powerpoint/2010/main" val="2267115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a:bodyPr>
          <a:lstStyle/>
          <a:p>
            <a:r>
              <a:rPr lang="en-PH" sz="4000" dirty="0" smtClean="0"/>
              <a:t>UE e PH: </a:t>
            </a:r>
            <a:r>
              <a:rPr lang="en-PH" sz="4000" dirty="0" err="1" smtClean="0"/>
              <a:t>Scambi</a:t>
            </a:r>
            <a:r>
              <a:rPr lang="en-PH" sz="4000" dirty="0" smtClean="0"/>
              <a:t> </a:t>
            </a:r>
            <a:r>
              <a:rPr lang="en-PH" sz="4000" dirty="0" err="1" smtClean="0"/>
              <a:t>Commerciali</a:t>
            </a:r>
            <a:r>
              <a:rPr lang="en-PH" sz="4000" dirty="0" smtClean="0"/>
              <a:t> </a:t>
            </a:r>
            <a:endParaRPr lang="en-PH" sz="4000" dirty="0"/>
          </a:p>
        </p:txBody>
      </p:sp>
      <p:sp>
        <p:nvSpPr>
          <p:cNvPr id="7" name="Flowchart: Process 6"/>
          <p:cNvSpPr/>
          <p:nvPr/>
        </p:nvSpPr>
        <p:spPr>
          <a:xfrm>
            <a:off x="0" y="838199"/>
            <a:ext cx="9144000" cy="5459627"/>
          </a:xfrm>
          <a:prstGeom prst="flowChartProcess">
            <a:avLst/>
          </a:prstGeom>
          <a:solidFill>
            <a:srgbClr val="94BF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p:cNvSpPr txBox="1"/>
          <p:nvPr/>
        </p:nvSpPr>
        <p:spPr>
          <a:xfrm>
            <a:off x="0" y="838200"/>
            <a:ext cx="8915400" cy="830997"/>
          </a:xfrm>
          <a:prstGeom prst="rect">
            <a:avLst/>
          </a:prstGeom>
          <a:noFill/>
        </p:spPr>
        <p:txBody>
          <a:bodyPr wrap="square" rtlCol="0">
            <a:spAutoFit/>
          </a:bodyPr>
          <a:lstStyle/>
          <a:p>
            <a:pPr marL="342900" indent="-342900">
              <a:buFont typeface="Wingdings" panose="05000000000000000000" pitchFamily="2" charset="2"/>
              <a:buChar char="§"/>
            </a:pPr>
            <a:endParaRPr lang="en-PH" sz="2400" dirty="0" smtClean="0">
              <a:solidFill>
                <a:schemeClr val="bg1"/>
              </a:solidFill>
            </a:endParaRPr>
          </a:p>
          <a:p>
            <a:endParaRPr lang="en-PH" sz="2400" dirty="0">
              <a:solidFill>
                <a:schemeClr val="bg1"/>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100692757"/>
              </p:ext>
            </p:extLst>
          </p:nvPr>
        </p:nvGraphicFramePr>
        <p:xfrm>
          <a:off x="1" y="874713"/>
          <a:ext cx="9166624" cy="5423113"/>
        </p:xfrm>
        <a:graphic>
          <a:graphicData uri="http://schemas.openxmlformats.org/presentationml/2006/ole">
            <mc:AlternateContent xmlns:mc="http://schemas.openxmlformats.org/markup-compatibility/2006">
              <mc:Choice xmlns:v="urn:schemas-microsoft-com:vml" Requires="v">
                <p:oleObj spid="_x0000_s2255" name="Worksheet" r:id="rId4" imgW="4400731" imgH="2298885" progId="Excel.Sheet.12">
                  <p:embed/>
                </p:oleObj>
              </mc:Choice>
              <mc:Fallback>
                <p:oleObj name="Worksheet" r:id="rId4" imgW="4400731" imgH="2298885" progId="Excel.Sheet.12">
                  <p:embed/>
                  <p:pic>
                    <p:nvPicPr>
                      <p:cNvPr id="0" name=""/>
                      <p:cNvPicPr>
                        <a:picLocks noChangeAspect="1" noChangeArrowheads="1"/>
                      </p:cNvPicPr>
                      <p:nvPr/>
                    </p:nvPicPr>
                    <p:blipFill>
                      <a:blip r:embed="rId5"/>
                      <a:srcRect/>
                      <a:stretch>
                        <a:fillRect/>
                      </a:stretch>
                    </p:blipFill>
                    <p:spPr bwMode="auto">
                      <a:xfrm>
                        <a:off x="1" y="874713"/>
                        <a:ext cx="9166624" cy="5423113"/>
                      </a:xfrm>
                      <a:prstGeom prst="rect">
                        <a:avLst/>
                      </a:prstGeom>
                      <a:noFill/>
                      <a:extLst/>
                    </p:spPr>
                  </p:pic>
                </p:oleObj>
              </mc:Fallback>
            </mc:AlternateContent>
          </a:graphicData>
        </a:graphic>
      </p:graphicFrame>
    </p:spTree>
    <p:extLst>
      <p:ext uri="{BB962C8B-B14F-4D97-AF65-F5344CB8AC3E}">
        <p14:creationId xmlns:p14="http://schemas.microsoft.com/office/powerpoint/2010/main" val="3285505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mpostazioni personalizzate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EPBN Template.potx" id="{4A3676C3-6F8A-4AD1-A1B6-5E555C4D4875}" vid="{B67B680F-7677-42B4-B4D7-8E3BC8123F8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EPBN Template</Template>
  <TotalTime>7392</TotalTime>
  <Words>5203</Words>
  <Application>Microsoft Office PowerPoint</Application>
  <PresentationFormat>On-screen Show (4:3)</PresentationFormat>
  <Paragraphs>631</Paragraphs>
  <Slides>60</Slides>
  <Notes>55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63" baseType="lpstr">
      <vt:lpstr>Office Theme</vt:lpstr>
      <vt:lpstr>1_Office Theme</vt:lpstr>
      <vt:lpstr>Worksheet</vt:lpstr>
      <vt:lpstr>PowerPoint Presentation</vt:lpstr>
      <vt:lpstr>ASEAN (Associazione delle Nazioni del Sud-est asiatico)</vt:lpstr>
      <vt:lpstr>Lo sapevate che…</vt:lpstr>
      <vt:lpstr>Mabuhay!</vt:lpstr>
      <vt:lpstr>Le Filippine</vt:lpstr>
      <vt:lpstr>UE e Filippine: gli scambi commerciali</vt:lpstr>
      <vt:lpstr>UE e Filippine: scambi commerciali</vt:lpstr>
      <vt:lpstr>La comunità  filippina  e le imprese europee</vt:lpstr>
      <vt:lpstr>UE e PH: Scambi Commerciali </vt:lpstr>
      <vt:lpstr>Incentivi per investire nelle Filippine</vt:lpstr>
      <vt:lpstr>PowerPoint Presentation</vt:lpstr>
      <vt:lpstr>Incentivi ad investire – Settori ammissibili in regime PEZA</vt:lpstr>
      <vt:lpstr>PEZA: Incentivi </vt:lpstr>
      <vt:lpstr>PowerPoint Presentation</vt:lpstr>
      <vt:lpstr>Energia e Rinnovabili</vt:lpstr>
      <vt:lpstr>Energia e Rinnovabili: mercato</vt:lpstr>
      <vt:lpstr>Rinnovabili: Opportunità</vt:lpstr>
      <vt:lpstr>Ambiente</vt:lpstr>
      <vt:lpstr>Ambiente: mercato</vt:lpstr>
      <vt:lpstr>Ambiente: Opportunità</vt:lpstr>
      <vt:lpstr>Servizi Finanziari</vt:lpstr>
      <vt:lpstr>Servizi Finanziari: mercato</vt:lpstr>
      <vt:lpstr>Servizi Finanziari: Opportunità</vt:lpstr>
      <vt:lpstr>F&amp;B - Agroalimentare</vt:lpstr>
      <vt:lpstr>Agroalimentare: mercato</vt:lpstr>
      <vt:lpstr>Agribusiness: Opportunità</vt:lpstr>
      <vt:lpstr>IT-BPO (Information Technology and Business Process Outsourcing)</vt:lpstr>
      <vt:lpstr>IT-BPO: mercato</vt:lpstr>
      <vt:lpstr>IT-BPO: Opportunità</vt:lpstr>
      <vt:lpstr>Infrastrutture e Trasporti</vt:lpstr>
      <vt:lpstr>Infrastrutture e Trasporti: mercato</vt:lpstr>
      <vt:lpstr>Infrastrutture e Trasporti: opportunità</vt:lpstr>
      <vt:lpstr>Manifatturiero</vt:lpstr>
      <vt:lpstr>Manifatturiero: mercato</vt:lpstr>
      <vt:lpstr>Manifatturiero: opportunità</vt:lpstr>
      <vt:lpstr>Turistico</vt:lpstr>
      <vt:lpstr>Turismo: mercato</vt:lpstr>
      <vt:lpstr>Turismo: Opportunità</vt:lpstr>
      <vt:lpstr>Marittimo</vt:lpstr>
      <vt:lpstr>Marittimo: mercato</vt:lpstr>
      <vt:lpstr>Marittimo: Opportunità</vt:lpstr>
      <vt:lpstr>Settore sanitario e medicale</vt:lpstr>
      <vt:lpstr>Settore sanitario e medicale: mercato</vt:lpstr>
      <vt:lpstr>Medicale e Sanitario: Opportunità</vt:lpstr>
      <vt:lpstr>Automobilistico</vt:lpstr>
      <vt:lpstr>Automobilistico: mercato</vt:lpstr>
      <vt:lpstr>Automobilistico: opportunità</vt:lpstr>
      <vt:lpstr>Beni di consumo - Al dettaglio</vt:lpstr>
      <vt:lpstr>Beni di consumo - Al dettaglio: mercato</vt:lpstr>
      <vt:lpstr>Beni di consumo - Al dettaglio: opportunità</vt:lpstr>
      <vt:lpstr>Farmaceutico</vt:lpstr>
      <vt:lpstr>Farmaceutico: mercato</vt:lpstr>
      <vt:lpstr>Farmaceutico: Opportunità</vt:lpstr>
      <vt:lpstr>PowerPoint Presentation</vt:lpstr>
      <vt:lpstr>Storie di successo italiane</vt:lpstr>
      <vt:lpstr>Organizzazione padiglioni europei nei seguenti eventi fieristici </vt:lpstr>
      <vt:lpstr>Servizi di supporto alle imprese</vt:lpstr>
      <vt:lpstr>                   CONTATTI</vt:lpstr>
      <vt:lpstr>Contact us!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Emmanuel de Ghellinck</dc:creator>
  <cp:lastModifiedBy>user</cp:lastModifiedBy>
  <cp:revision>624</cp:revision>
  <cp:lastPrinted>2015-07-03T07:32:04Z</cp:lastPrinted>
  <dcterms:created xsi:type="dcterms:W3CDTF">2014-09-25T03:17:22Z</dcterms:created>
  <dcterms:modified xsi:type="dcterms:W3CDTF">2015-09-23T06:33:46Z</dcterms:modified>
</cp:coreProperties>
</file>